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67" r:id="rId3"/>
    <p:sldId id="285" r:id="rId4"/>
    <p:sldId id="273" r:id="rId5"/>
    <p:sldId id="263" r:id="rId6"/>
    <p:sldId id="274" r:id="rId7"/>
    <p:sldId id="284" r:id="rId8"/>
    <p:sldId id="286" r:id="rId9"/>
    <p:sldId id="283" r:id="rId10"/>
    <p:sldId id="257" r:id="rId11"/>
    <p:sldId id="287" r:id="rId12"/>
    <p:sldId id="288" r:id="rId13"/>
    <p:sldId id="289" r:id="rId14"/>
    <p:sldId id="260" r:id="rId15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Fira Sans Black" panose="020B0A03050000020004" pitchFamily="34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845834807_1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a845834807_1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b0fd57b51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b0fd57b51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b1d1244b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b1d1244b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b17287cf5b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b17287cf5b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b1d1244b29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b1d1244b29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845834807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845834807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845834807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845834807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b210d7305f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b210d7305f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845834807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845834807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990574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Malware Detection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19AIE214-BigData Analytics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994111" y="895336"/>
            <a:ext cx="4707895" cy="6472387"/>
            <a:chOff x="-1006072" y="1271750"/>
            <a:chExt cx="4357952" cy="5991287"/>
          </a:xfrm>
        </p:grpSpPr>
        <p:sp>
          <p:nvSpPr>
            <p:cNvPr id="57" name="Google Shape;57;p15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70F217-7665-980B-4B89-F7957ED9A273}"/>
              </a:ext>
            </a:extLst>
          </p:cNvPr>
          <p:cNvSpPr txBox="1"/>
          <p:nvPr/>
        </p:nvSpPr>
        <p:spPr>
          <a:xfrm>
            <a:off x="6571785" y="4004437"/>
            <a:ext cx="19477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Course Instructor:</a:t>
            </a:r>
          </a:p>
          <a:p>
            <a:r>
              <a:rPr lang="en-IN" b="1" i="0" dirty="0">
                <a:effectLst/>
                <a:latin typeface="-apple-system"/>
              </a:rPr>
              <a:t>Mr. S. Saravanan</a:t>
            </a:r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C7DCEA-503B-5D30-BEE7-75C95880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Execution</a:t>
            </a: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03E3A06-C16E-B7B6-0CCD-3AA4E34DA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6" t="13297" r="11381" b="17905"/>
          <a:stretch/>
        </p:blipFill>
        <p:spPr bwMode="auto">
          <a:xfrm>
            <a:off x="182261" y="1066335"/>
            <a:ext cx="3757837" cy="2480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CD72503-C0E7-7B60-0F0E-5392A7A146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8" b="33622"/>
          <a:stretch/>
        </p:blipFill>
        <p:spPr bwMode="auto">
          <a:xfrm>
            <a:off x="4333613" y="1161872"/>
            <a:ext cx="4628126" cy="2250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5AAC-325E-E42F-B1D2-A0A88499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Execution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8A573975-BF38-7742-F5C2-B40B22313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13" y="1118530"/>
            <a:ext cx="3850887" cy="2620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9B5A8BD-0FE3-1A60-C551-52A93EB92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297" y="1053092"/>
            <a:ext cx="4233746" cy="268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283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B0B48-59A2-5EAB-F7EE-67043C4FC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Execution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10F005D0-54D2-6454-42F2-A3B1CF856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2" y="1120001"/>
            <a:ext cx="5631366" cy="316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14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B5E71-9325-E22C-66C8-4E2DD9CCD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Individual Contribution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AF7343-B599-2C59-64D7-32A3FA5876CE}"/>
              </a:ext>
            </a:extLst>
          </p:cNvPr>
          <p:cNvSpPr txBox="1"/>
          <p:nvPr/>
        </p:nvSpPr>
        <p:spPr>
          <a:xfrm>
            <a:off x="267629" y="1516566"/>
            <a:ext cx="8419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Sai Kowshik (BL.EN.U4AIE20009) :-Clustering and  Implementation of Logistic Regression for classification.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Mani Prakash Reddy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(BL.EN.U4AIE20017) :-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 and Implementation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Balaji Reddy (BL.EN.U4AIE20029) :- Implementation of Logistic Regression for classification and feature Extraction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58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B6B556-EE9E-9413-C141-A584BEE3A56A}"/>
              </a:ext>
            </a:extLst>
          </p:cNvPr>
          <p:cNvSpPr txBox="1"/>
          <p:nvPr/>
        </p:nvSpPr>
        <p:spPr>
          <a:xfrm>
            <a:off x="532435" y="1625580"/>
            <a:ext cx="80791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[1] </a:t>
            </a:r>
            <a:r>
              <a:rPr lang="en-IN" sz="1600" dirty="0" err="1"/>
              <a:t>Gavriluţ</a:t>
            </a:r>
            <a:r>
              <a:rPr lang="en-IN" sz="1600" dirty="0"/>
              <a:t>, </a:t>
            </a:r>
            <a:r>
              <a:rPr lang="en-IN" sz="1600" dirty="0" err="1"/>
              <a:t>Dragoş</a:t>
            </a:r>
            <a:r>
              <a:rPr lang="en-IN" sz="1600" dirty="0"/>
              <a:t> &amp; </a:t>
            </a:r>
            <a:r>
              <a:rPr lang="en-IN" sz="1600" dirty="0" err="1"/>
              <a:t>Cimpoesu</a:t>
            </a:r>
            <a:r>
              <a:rPr lang="en-IN" sz="1600" dirty="0"/>
              <a:t>, Mihai &amp; Anton, D. &amp; </a:t>
            </a:r>
            <a:r>
              <a:rPr lang="en-IN" sz="1600" dirty="0" err="1"/>
              <a:t>Ciortuz</a:t>
            </a:r>
            <a:r>
              <a:rPr lang="en-IN" sz="1600" dirty="0"/>
              <a:t>, </a:t>
            </a:r>
            <a:r>
              <a:rPr lang="en-IN" sz="1600" dirty="0" err="1"/>
              <a:t>Liviu</a:t>
            </a:r>
            <a:r>
              <a:rPr lang="en-IN" sz="1600" dirty="0"/>
              <a:t>. (2009). Malware detection using machine learning. 4. 735 - 741. 10.1109/IMCSIT.2009.5352759. </a:t>
            </a:r>
          </a:p>
          <a:p>
            <a:r>
              <a:rPr lang="en-IN" sz="1600" dirty="0"/>
              <a:t>[2] Kumar, Ajay &amp; Abhishek, Kumar &amp; Shandilya, Shishir K &amp; Ghalib, Dr. Muhammad. (2020). Malware Analysis Through Random Forest Approach. Journal of Web Engineering. 19. 10.13052/jwe1540-9589.195610. </a:t>
            </a:r>
          </a:p>
          <a:p>
            <a:r>
              <a:rPr lang="en-IN" sz="1600" dirty="0"/>
              <a:t>[3] Hughes, Kelly &amp; Qu, </a:t>
            </a:r>
            <a:r>
              <a:rPr lang="en-IN" sz="1600" dirty="0" err="1"/>
              <a:t>Yanzhen</a:t>
            </a:r>
            <a:r>
              <a:rPr lang="en-IN" sz="1600" dirty="0"/>
              <a:t>. (2012). A Theoretical Model: Using Logistic Regression for Malware Signature based Detection. </a:t>
            </a:r>
          </a:p>
          <a:p>
            <a:r>
              <a:rPr lang="en-IN" sz="1600" dirty="0"/>
              <a:t>[4] Deepak Gupta, </a:t>
            </a:r>
            <a:r>
              <a:rPr lang="en-IN" sz="1600" dirty="0" err="1"/>
              <a:t>Rinkle</a:t>
            </a:r>
            <a:r>
              <a:rPr lang="en-IN" sz="1600" dirty="0"/>
              <a:t> </a:t>
            </a:r>
            <a:r>
              <a:rPr lang="en-IN" sz="1600" dirty="0" err="1"/>
              <a:t>Rani,Improving</a:t>
            </a:r>
            <a:r>
              <a:rPr lang="en-IN" sz="1600" dirty="0"/>
              <a:t> malware detection using big data and ensemble </a:t>
            </a:r>
            <a:r>
              <a:rPr lang="en-IN" sz="1600" dirty="0" err="1"/>
              <a:t>learning,Computers</a:t>
            </a:r>
            <a:r>
              <a:rPr lang="en-IN" sz="1600" dirty="0"/>
              <a:t> &amp; Electrical </a:t>
            </a:r>
            <a:r>
              <a:rPr lang="en-IN" sz="1600" dirty="0" err="1"/>
              <a:t>Engineering,Volume</a:t>
            </a:r>
            <a:r>
              <a:rPr lang="en-IN" sz="1600" dirty="0"/>
              <a:t> 86,2020.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6"/>
          <p:cNvSpPr/>
          <p:nvPr/>
        </p:nvSpPr>
        <p:spPr>
          <a:xfrm>
            <a:off x="5306725" y="2542500"/>
            <a:ext cx="2999100" cy="78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6"/>
          <p:cNvSpPr/>
          <p:nvPr/>
        </p:nvSpPr>
        <p:spPr>
          <a:xfrm>
            <a:off x="5036675" y="3689025"/>
            <a:ext cx="2999100" cy="78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26"/>
          <p:cNvSpPr/>
          <p:nvPr/>
        </p:nvSpPr>
        <p:spPr>
          <a:xfrm>
            <a:off x="5036675" y="1395975"/>
            <a:ext cx="2999100" cy="78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grpSp>
        <p:nvGrpSpPr>
          <p:cNvPr id="749" name="Google Shape;749;p26"/>
          <p:cNvGrpSpPr/>
          <p:nvPr/>
        </p:nvGrpSpPr>
        <p:grpSpPr>
          <a:xfrm>
            <a:off x="5454595" y="1462954"/>
            <a:ext cx="2476008" cy="658536"/>
            <a:chOff x="7405297" y="1304397"/>
            <a:chExt cx="1296000" cy="658536"/>
          </a:xfrm>
        </p:grpSpPr>
        <p:sp>
          <p:nvSpPr>
            <p:cNvPr id="750" name="Google Shape;750;p26"/>
            <p:cNvSpPr txBox="1"/>
            <p:nvPr/>
          </p:nvSpPr>
          <p:spPr>
            <a:xfrm>
              <a:off x="7405297" y="1304397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KOWSHIK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751" name="Google Shape;751;p26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BL.EN.U4AIE20009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752" name="Google Shape;752;p26"/>
          <p:cNvGrpSpPr/>
          <p:nvPr/>
        </p:nvGrpSpPr>
        <p:grpSpPr>
          <a:xfrm>
            <a:off x="5454597" y="3751310"/>
            <a:ext cx="2476014" cy="666264"/>
            <a:chOff x="7405297" y="4014224"/>
            <a:chExt cx="1296003" cy="666264"/>
          </a:xfrm>
        </p:grpSpPr>
        <p:sp>
          <p:nvSpPr>
            <p:cNvPr id="753" name="Google Shape;753;p26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BALAJI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754" name="Google Shape;754;p26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BL.EN.U4AIE20029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755" name="Google Shape;755;p26"/>
          <p:cNvGrpSpPr/>
          <p:nvPr/>
        </p:nvGrpSpPr>
        <p:grpSpPr>
          <a:xfrm>
            <a:off x="5742791" y="2624806"/>
            <a:ext cx="2476014" cy="666255"/>
            <a:chOff x="7405297" y="2651772"/>
            <a:chExt cx="1296003" cy="666255"/>
          </a:xfrm>
        </p:grpSpPr>
        <p:sp>
          <p:nvSpPr>
            <p:cNvPr id="756" name="Google Shape;756;p26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MANI PRAKASH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757" name="Google Shape;757;p26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BL.EN.U4AIE20017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758" name="Google Shape;758;p26"/>
          <p:cNvSpPr/>
          <p:nvPr/>
        </p:nvSpPr>
        <p:spPr>
          <a:xfrm>
            <a:off x="4636244" y="1435749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6"/>
          <p:cNvSpPr/>
          <p:nvPr/>
        </p:nvSpPr>
        <p:spPr>
          <a:xfrm>
            <a:off x="4936171" y="2602166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6"/>
          <p:cNvSpPr/>
          <p:nvPr/>
        </p:nvSpPr>
        <p:spPr>
          <a:xfrm>
            <a:off x="4636285" y="3728793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6"/>
          <p:cNvSpPr txBox="1"/>
          <p:nvPr/>
        </p:nvSpPr>
        <p:spPr>
          <a:xfrm>
            <a:off x="4638149" y="1640776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62" name="Google Shape;762;p26"/>
          <p:cNvSpPr txBox="1"/>
          <p:nvPr/>
        </p:nvSpPr>
        <p:spPr>
          <a:xfrm>
            <a:off x="4936067" y="2807192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b="1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63" name="Google Shape;763;p26"/>
          <p:cNvSpPr txBox="1"/>
          <p:nvPr/>
        </p:nvSpPr>
        <p:spPr>
          <a:xfrm>
            <a:off x="4636199" y="3933801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b="1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64" name="Google Shape;764;p26"/>
          <p:cNvSpPr/>
          <p:nvPr/>
        </p:nvSpPr>
        <p:spPr>
          <a:xfrm>
            <a:off x="789312" y="136289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6"/>
          <p:cNvSpPr/>
          <p:nvPr/>
        </p:nvSpPr>
        <p:spPr>
          <a:xfrm>
            <a:off x="1727345" y="411031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6"/>
          <p:cNvSpPr/>
          <p:nvPr/>
        </p:nvSpPr>
        <p:spPr>
          <a:xfrm>
            <a:off x="970477" y="267473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6"/>
          <p:cNvSpPr/>
          <p:nvPr/>
        </p:nvSpPr>
        <p:spPr>
          <a:xfrm>
            <a:off x="1849190" y="274371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6"/>
          <p:cNvSpPr/>
          <p:nvPr/>
        </p:nvSpPr>
        <p:spPr>
          <a:xfrm>
            <a:off x="1703439" y="121528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6"/>
          <p:cNvSpPr/>
          <p:nvPr/>
        </p:nvSpPr>
        <p:spPr>
          <a:xfrm>
            <a:off x="1874485" y="169579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6"/>
          <p:cNvSpPr/>
          <p:nvPr/>
        </p:nvSpPr>
        <p:spPr>
          <a:xfrm>
            <a:off x="1950798" y="1632808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6"/>
          <p:cNvSpPr/>
          <p:nvPr/>
        </p:nvSpPr>
        <p:spPr>
          <a:xfrm>
            <a:off x="1947592" y="154359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6"/>
          <p:cNvSpPr/>
          <p:nvPr/>
        </p:nvSpPr>
        <p:spPr>
          <a:xfrm>
            <a:off x="1963427" y="187989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6"/>
          <p:cNvSpPr/>
          <p:nvPr/>
        </p:nvSpPr>
        <p:spPr>
          <a:xfrm>
            <a:off x="2050668" y="193948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6"/>
          <p:cNvSpPr/>
          <p:nvPr/>
        </p:nvSpPr>
        <p:spPr>
          <a:xfrm>
            <a:off x="2476373" y="193948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6"/>
          <p:cNvSpPr/>
          <p:nvPr/>
        </p:nvSpPr>
        <p:spPr>
          <a:xfrm>
            <a:off x="2205533" y="2441163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6"/>
          <p:cNvSpPr/>
          <p:nvPr/>
        </p:nvSpPr>
        <p:spPr>
          <a:xfrm>
            <a:off x="2205533" y="250689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6"/>
          <p:cNvSpPr/>
          <p:nvPr/>
        </p:nvSpPr>
        <p:spPr>
          <a:xfrm>
            <a:off x="1482264" y="3298720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6"/>
          <p:cNvSpPr/>
          <p:nvPr/>
        </p:nvSpPr>
        <p:spPr>
          <a:xfrm>
            <a:off x="1482264" y="338009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6"/>
          <p:cNvSpPr/>
          <p:nvPr/>
        </p:nvSpPr>
        <p:spPr>
          <a:xfrm>
            <a:off x="2216115" y="361138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6"/>
          <p:cNvSpPr/>
          <p:nvPr/>
        </p:nvSpPr>
        <p:spPr>
          <a:xfrm>
            <a:off x="2259330" y="229355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6"/>
          <p:cNvSpPr/>
          <p:nvPr/>
        </p:nvSpPr>
        <p:spPr>
          <a:xfrm>
            <a:off x="2330584" y="234693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6"/>
          <p:cNvSpPr/>
          <p:nvPr/>
        </p:nvSpPr>
        <p:spPr>
          <a:xfrm>
            <a:off x="2314518" y="215746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6"/>
          <p:cNvSpPr/>
          <p:nvPr/>
        </p:nvSpPr>
        <p:spPr>
          <a:xfrm>
            <a:off x="1874949" y="207099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6"/>
          <p:cNvSpPr/>
          <p:nvPr/>
        </p:nvSpPr>
        <p:spPr>
          <a:xfrm>
            <a:off x="1874485" y="212803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6"/>
          <p:cNvSpPr/>
          <p:nvPr/>
        </p:nvSpPr>
        <p:spPr>
          <a:xfrm>
            <a:off x="2623977" y="274324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6"/>
          <p:cNvSpPr/>
          <p:nvPr/>
        </p:nvSpPr>
        <p:spPr>
          <a:xfrm>
            <a:off x="2159576" y="274324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6"/>
          <p:cNvSpPr/>
          <p:nvPr/>
        </p:nvSpPr>
        <p:spPr>
          <a:xfrm>
            <a:off x="2653405" y="277314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6"/>
          <p:cNvSpPr/>
          <p:nvPr/>
        </p:nvSpPr>
        <p:spPr>
          <a:xfrm>
            <a:off x="2653405" y="277314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6"/>
          <p:cNvSpPr/>
          <p:nvPr/>
        </p:nvSpPr>
        <p:spPr>
          <a:xfrm>
            <a:off x="2189467" y="277314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6"/>
          <p:cNvSpPr/>
          <p:nvPr/>
        </p:nvSpPr>
        <p:spPr>
          <a:xfrm>
            <a:off x="2189467" y="277314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6"/>
          <p:cNvSpPr/>
          <p:nvPr/>
        </p:nvSpPr>
        <p:spPr>
          <a:xfrm>
            <a:off x="2627182" y="314605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6"/>
          <p:cNvSpPr/>
          <p:nvPr/>
        </p:nvSpPr>
        <p:spPr>
          <a:xfrm>
            <a:off x="2162781" y="314605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6"/>
          <p:cNvSpPr/>
          <p:nvPr/>
        </p:nvSpPr>
        <p:spPr>
          <a:xfrm>
            <a:off x="1234403" y="186410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7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7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7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7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76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7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" grpId="0" animBg="1"/>
      <p:bldP spid="759" grpId="0" animBg="1"/>
      <p:bldP spid="760" grpId="0" animBg="1"/>
      <p:bldP spid="761" grpId="0"/>
      <p:bldP spid="762" grpId="0"/>
      <p:bldP spid="7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14CE9-D0BF-F943-0F3D-ACC1BBE3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1E28FA-EA0C-23E3-FCF1-CEF0E708BD48}"/>
              </a:ext>
            </a:extLst>
          </p:cNvPr>
          <p:cNvSpPr txBox="1"/>
          <p:nvPr/>
        </p:nvSpPr>
        <p:spPr>
          <a:xfrm>
            <a:off x="4733588" y="1239203"/>
            <a:ext cx="405227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our Project, Given any unknown executable file we were able to detect whether it is malicious or benign.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have appended the technology of Bigdata so as to improve the detection of malware based on the train and test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Overall, we were able to create a prediction model which consists a machine learning algorithm , as well as technology that operates on bigdata.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have used </a:t>
            </a:r>
            <a:r>
              <a:rPr lang="en-IN" dirty="0" err="1"/>
              <a:t>Py</a:t>
            </a:r>
            <a:r>
              <a:rPr lang="en-IN" dirty="0"/>
              <a:t> spark</a:t>
            </a:r>
          </a:p>
          <a:p>
            <a:pPr algn="ctr"/>
            <a:endParaRPr lang="en-IN" dirty="0"/>
          </a:p>
          <a:p>
            <a:pPr algn="ctr"/>
            <a:endParaRPr lang="en-IN" sz="1600" dirty="0"/>
          </a:p>
        </p:txBody>
      </p:sp>
      <p:grpSp>
        <p:nvGrpSpPr>
          <p:cNvPr id="4" name="Google Shape;56;p15">
            <a:extLst>
              <a:ext uri="{FF2B5EF4-FFF2-40B4-BE49-F238E27FC236}">
                <a16:creationId xmlns:a16="http://schemas.microsoft.com/office/drawing/2014/main" id="{BC56950A-7F99-971F-08C9-E1D03EDC0C77}"/>
              </a:ext>
            </a:extLst>
          </p:cNvPr>
          <p:cNvGrpSpPr/>
          <p:nvPr/>
        </p:nvGrpSpPr>
        <p:grpSpPr>
          <a:xfrm>
            <a:off x="-994111" y="895336"/>
            <a:ext cx="4707895" cy="6472387"/>
            <a:chOff x="-1006072" y="1271750"/>
            <a:chExt cx="4357952" cy="5991287"/>
          </a:xfrm>
        </p:grpSpPr>
        <p:sp>
          <p:nvSpPr>
            <p:cNvPr id="5" name="Google Shape;57;p15">
              <a:extLst>
                <a:ext uri="{FF2B5EF4-FFF2-40B4-BE49-F238E27FC236}">
                  <a16:creationId xmlns:a16="http://schemas.microsoft.com/office/drawing/2014/main" id="{91D8A5DF-0829-B3D5-22DE-C9DF1FAFBEB4}"/>
                </a:ext>
              </a:extLst>
            </p:cNvPr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8;p15">
              <a:extLst>
                <a:ext uri="{FF2B5EF4-FFF2-40B4-BE49-F238E27FC236}">
                  <a16:creationId xmlns:a16="http://schemas.microsoft.com/office/drawing/2014/main" id="{6012D4BE-685C-3FF7-ADF6-64EB16D4FAB1}"/>
                </a:ext>
              </a:extLst>
            </p:cNvPr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9;p15">
              <a:extLst>
                <a:ext uri="{FF2B5EF4-FFF2-40B4-BE49-F238E27FC236}">
                  <a16:creationId xmlns:a16="http://schemas.microsoft.com/office/drawing/2014/main" id="{B7EE7750-504D-0DDE-4EE7-AC9552AF6670}"/>
                </a:ext>
              </a:extLst>
            </p:cNvPr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;p15">
              <a:extLst>
                <a:ext uri="{FF2B5EF4-FFF2-40B4-BE49-F238E27FC236}">
                  <a16:creationId xmlns:a16="http://schemas.microsoft.com/office/drawing/2014/main" id="{ADBCF20C-5A91-2A59-4BA5-5F6033183C3D}"/>
                </a:ext>
              </a:extLst>
            </p:cNvPr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;p15">
              <a:extLst>
                <a:ext uri="{FF2B5EF4-FFF2-40B4-BE49-F238E27FC236}">
                  <a16:creationId xmlns:a16="http://schemas.microsoft.com/office/drawing/2014/main" id="{65509780-CE58-41A8-BFE1-F7E0043E9CC0}"/>
                </a:ext>
              </a:extLst>
            </p:cNvPr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2;p15">
              <a:extLst>
                <a:ext uri="{FF2B5EF4-FFF2-40B4-BE49-F238E27FC236}">
                  <a16:creationId xmlns:a16="http://schemas.microsoft.com/office/drawing/2014/main" id="{871DC1BF-FD0E-509B-8DC0-8FFB2A994B9C}"/>
                </a:ext>
              </a:extLst>
            </p:cNvPr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;p15">
              <a:extLst>
                <a:ext uri="{FF2B5EF4-FFF2-40B4-BE49-F238E27FC236}">
                  <a16:creationId xmlns:a16="http://schemas.microsoft.com/office/drawing/2014/main" id="{5DDFD774-73DB-7C20-5A9B-887C555925AF}"/>
                </a:ext>
              </a:extLst>
            </p:cNvPr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;p15">
              <a:extLst>
                <a:ext uri="{FF2B5EF4-FFF2-40B4-BE49-F238E27FC236}">
                  <a16:creationId xmlns:a16="http://schemas.microsoft.com/office/drawing/2014/main" id="{AEAE48B3-4F56-A9BD-9131-3593544B5408}"/>
                </a:ext>
              </a:extLst>
            </p:cNvPr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5">
              <a:extLst>
                <a:ext uri="{FF2B5EF4-FFF2-40B4-BE49-F238E27FC236}">
                  <a16:creationId xmlns:a16="http://schemas.microsoft.com/office/drawing/2014/main" id="{0DEA2707-4C8A-29E0-3A81-8E3B12362017}"/>
                </a:ext>
              </a:extLst>
            </p:cNvPr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;p15">
              <a:extLst>
                <a:ext uri="{FF2B5EF4-FFF2-40B4-BE49-F238E27FC236}">
                  <a16:creationId xmlns:a16="http://schemas.microsoft.com/office/drawing/2014/main" id="{F3AB6532-2BB4-018C-EEA4-2F9216592935}"/>
                </a:ext>
              </a:extLst>
            </p:cNvPr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;p15">
              <a:extLst>
                <a:ext uri="{FF2B5EF4-FFF2-40B4-BE49-F238E27FC236}">
                  <a16:creationId xmlns:a16="http://schemas.microsoft.com/office/drawing/2014/main" id="{E8C849E7-C515-5DB5-7D6C-0FC858FAB1B5}"/>
                </a:ext>
              </a:extLst>
            </p:cNvPr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;p15">
              <a:extLst>
                <a:ext uri="{FF2B5EF4-FFF2-40B4-BE49-F238E27FC236}">
                  <a16:creationId xmlns:a16="http://schemas.microsoft.com/office/drawing/2014/main" id="{8F652817-36D4-8F09-C275-87C3577CB5DB}"/>
                </a:ext>
              </a:extLst>
            </p:cNvPr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9;p15">
              <a:extLst>
                <a:ext uri="{FF2B5EF4-FFF2-40B4-BE49-F238E27FC236}">
                  <a16:creationId xmlns:a16="http://schemas.microsoft.com/office/drawing/2014/main" id="{2C93F478-4D4D-A4EE-7814-4AE45F498B15}"/>
                </a:ext>
              </a:extLst>
            </p:cNvPr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0;p15">
              <a:extLst>
                <a:ext uri="{FF2B5EF4-FFF2-40B4-BE49-F238E27FC236}">
                  <a16:creationId xmlns:a16="http://schemas.microsoft.com/office/drawing/2014/main" id="{CC9C072B-67D9-12DE-1BB4-5D625D727EBC}"/>
                </a:ext>
              </a:extLst>
            </p:cNvPr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1;p15">
              <a:extLst>
                <a:ext uri="{FF2B5EF4-FFF2-40B4-BE49-F238E27FC236}">
                  <a16:creationId xmlns:a16="http://schemas.microsoft.com/office/drawing/2014/main" id="{CE53C5F7-AC32-127A-BD57-BE8DD82150B1}"/>
                </a:ext>
              </a:extLst>
            </p:cNvPr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2;p15">
              <a:extLst>
                <a:ext uri="{FF2B5EF4-FFF2-40B4-BE49-F238E27FC236}">
                  <a16:creationId xmlns:a16="http://schemas.microsoft.com/office/drawing/2014/main" id="{C6B7E682-35DB-071E-4E74-10615F4F50FD}"/>
                </a:ext>
              </a:extLst>
            </p:cNvPr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3;p15">
              <a:extLst>
                <a:ext uri="{FF2B5EF4-FFF2-40B4-BE49-F238E27FC236}">
                  <a16:creationId xmlns:a16="http://schemas.microsoft.com/office/drawing/2014/main" id="{FA549A26-12F0-F2BB-FDE4-92BEA369CCAB}"/>
                </a:ext>
              </a:extLst>
            </p:cNvPr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;p15">
              <a:extLst>
                <a:ext uri="{FF2B5EF4-FFF2-40B4-BE49-F238E27FC236}">
                  <a16:creationId xmlns:a16="http://schemas.microsoft.com/office/drawing/2014/main" id="{BD04AAD8-5C2A-3304-9F59-E9691A2B0291}"/>
                </a:ext>
              </a:extLst>
            </p:cNvPr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5;p15">
              <a:extLst>
                <a:ext uri="{FF2B5EF4-FFF2-40B4-BE49-F238E27FC236}">
                  <a16:creationId xmlns:a16="http://schemas.microsoft.com/office/drawing/2014/main" id="{428BDF09-8C53-F20F-854E-711F065787D3}"/>
                </a:ext>
              </a:extLst>
            </p:cNvPr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;p15">
              <a:extLst>
                <a:ext uri="{FF2B5EF4-FFF2-40B4-BE49-F238E27FC236}">
                  <a16:creationId xmlns:a16="http://schemas.microsoft.com/office/drawing/2014/main" id="{5C6744BA-B071-7702-1B76-756225FE538C}"/>
                </a:ext>
              </a:extLst>
            </p:cNvPr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7;p15">
              <a:extLst>
                <a:ext uri="{FF2B5EF4-FFF2-40B4-BE49-F238E27FC236}">
                  <a16:creationId xmlns:a16="http://schemas.microsoft.com/office/drawing/2014/main" id="{87FBDDF3-6D11-060B-1570-D9CF2A27B25F}"/>
                </a:ext>
              </a:extLst>
            </p:cNvPr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;p15">
              <a:extLst>
                <a:ext uri="{FF2B5EF4-FFF2-40B4-BE49-F238E27FC236}">
                  <a16:creationId xmlns:a16="http://schemas.microsoft.com/office/drawing/2014/main" id="{FB9992B9-0BD0-1D27-6D2B-D33A74017BD8}"/>
                </a:ext>
              </a:extLst>
            </p:cNvPr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;p15">
              <a:extLst>
                <a:ext uri="{FF2B5EF4-FFF2-40B4-BE49-F238E27FC236}">
                  <a16:creationId xmlns:a16="http://schemas.microsoft.com/office/drawing/2014/main" id="{F655C75E-C2BF-A30A-A8E0-2419094D75FE}"/>
                </a:ext>
              </a:extLst>
            </p:cNvPr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;p15">
              <a:extLst>
                <a:ext uri="{FF2B5EF4-FFF2-40B4-BE49-F238E27FC236}">
                  <a16:creationId xmlns:a16="http://schemas.microsoft.com/office/drawing/2014/main" id="{344C42DE-2FBA-CE8E-057E-F6D4D4DCAC58}"/>
                </a:ext>
              </a:extLst>
            </p:cNvPr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1;p15">
              <a:extLst>
                <a:ext uri="{FF2B5EF4-FFF2-40B4-BE49-F238E27FC236}">
                  <a16:creationId xmlns:a16="http://schemas.microsoft.com/office/drawing/2014/main" id="{A0D7FC4B-C1CA-0A6A-AC6B-CEDE1BEC6DC0}"/>
                </a:ext>
              </a:extLst>
            </p:cNvPr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2;p15">
              <a:extLst>
                <a:ext uri="{FF2B5EF4-FFF2-40B4-BE49-F238E27FC236}">
                  <a16:creationId xmlns:a16="http://schemas.microsoft.com/office/drawing/2014/main" id="{85AAB6AE-DE6B-8787-98EE-C9CC019596CF}"/>
                </a:ext>
              </a:extLst>
            </p:cNvPr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3;p15">
              <a:extLst>
                <a:ext uri="{FF2B5EF4-FFF2-40B4-BE49-F238E27FC236}">
                  <a16:creationId xmlns:a16="http://schemas.microsoft.com/office/drawing/2014/main" id="{077C6A5F-801F-F6CD-7B29-F71233EDBACC}"/>
                </a:ext>
              </a:extLst>
            </p:cNvPr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4;p15">
              <a:extLst>
                <a:ext uri="{FF2B5EF4-FFF2-40B4-BE49-F238E27FC236}">
                  <a16:creationId xmlns:a16="http://schemas.microsoft.com/office/drawing/2014/main" id="{8BD67CD2-9CD0-9246-DF31-5E481B64C302}"/>
                </a:ext>
              </a:extLst>
            </p:cNvPr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5;p15">
              <a:extLst>
                <a:ext uri="{FF2B5EF4-FFF2-40B4-BE49-F238E27FC236}">
                  <a16:creationId xmlns:a16="http://schemas.microsoft.com/office/drawing/2014/main" id="{CE0015CB-57DC-70F4-E2E5-88FAF4E34AF6}"/>
                </a:ext>
              </a:extLst>
            </p:cNvPr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6;p15">
              <a:extLst>
                <a:ext uri="{FF2B5EF4-FFF2-40B4-BE49-F238E27FC236}">
                  <a16:creationId xmlns:a16="http://schemas.microsoft.com/office/drawing/2014/main" id="{08094A46-561B-E0E7-386B-0733DBA86A10}"/>
                </a:ext>
              </a:extLst>
            </p:cNvPr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7;p15">
              <a:extLst>
                <a:ext uri="{FF2B5EF4-FFF2-40B4-BE49-F238E27FC236}">
                  <a16:creationId xmlns:a16="http://schemas.microsoft.com/office/drawing/2014/main" id="{AAAE6781-1D6C-55BC-0BFC-EFF046D09FDC}"/>
                </a:ext>
              </a:extLst>
            </p:cNvPr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8;p15">
              <a:extLst>
                <a:ext uri="{FF2B5EF4-FFF2-40B4-BE49-F238E27FC236}">
                  <a16:creationId xmlns:a16="http://schemas.microsoft.com/office/drawing/2014/main" id="{07C617D4-598A-CDC8-C673-EBB77AABF74E}"/>
                </a:ext>
              </a:extLst>
            </p:cNvPr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9;p15">
              <a:extLst>
                <a:ext uri="{FF2B5EF4-FFF2-40B4-BE49-F238E27FC236}">
                  <a16:creationId xmlns:a16="http://schemas.microsoft.com/office/drawing/2014/main" id="{3F9A25EE-E3B6-BF89-57B1-13C665BBC279}"/>
                </a:ext>
              </a:extLst>
            </p:cNvPr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0;p15">
              <a:extLst>
                <a:ext uri="{FF2B5EF4-FFF2-40B4-BE49-F238E27FC236}">
                  <a16:creationId xmlns:a16="http://schemas.microsoft.com/office/drawing/2014/main" id="{A1EB551D-1249-B915-9BCC-008448BF608C}"/>
                </a:ext>
              </a:extLst>
            </p:cNvPr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;p15">
              <a:extLst>
                <a:ext uri="{FF2B5EF4-FFF2-40B4-BE49-F238E27FC236}">
                  <a16:creationId xmlns:a16="http://schemas.microsoft.com/office/drawing/2014/main" id="{6F7370CF-48AF-9363-6CC1-4E33F7691889}"/>
                </a:ext>
              </a:extLst>
            </p:cNvPr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;p15">
              <a:extLst>
                <a:ext uri="{FF2B5EF4-FFF2-40B4-BE49-F238E27FC236}">
                  <a16:creationId xmlns:a16="http://schemas.microsoft.com/office/drawing/2014/main" id="{9B9B21A3-89A3-C5EC-E0CD-652527E75205}"/>
                </a:ext>
              </a:extLst>
            </p:cNvPr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;p15">
              <a:extLst>
                <a:ext uri="{FF2B5EF4-FFF2-40B4-BE49-F238E27FC236}">
                  <a16:creationId xmlns:a16="http://schemas.microsoft.com/office/drawing/2014/main" id="{FB8B61BA-FE9C-778C-17E4-535DD8021948}"/>
                </a:ext>
              </a:extLst>
            </p:cNvPr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4;p15">
              <a:extLst>
                <a:ext uri="{FF2B5EF4-FFF2-40B4-BE49-F238E27FC236}">
                  <a16:creationId xmlns:a16="http://schemas.microsoft.com/office/drawing/2014/main" id="{D0D590F0-F0CF-073A-757C-FF6BE3DF99E6}"/>
                </a:ext>
              </a:extLst>
            </p:cNvPr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5;p15">
              <a:extLst>
                <a:ext uri="{FF2B5EF4-FFF2-40B4-BE49-F238E27FC236}">
                  <a16:creationId xmlns:a16="http://schemas.microsoft.com/office/drawing/2014/main" id="{FDC6636A-4A0A-330B-86FE-C79FF49966D3}"/>
                </a:ext>
              </a:extLst>
            </p:cNvPr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;p15">
              <a:extLst>
                <a:ext uri="{FF2B5EF4-FFF2-40B4-BE49-F238E27FC236}">
                  <a16:creationId xmlns:a16="http://schemas.microsoft.com/office/drawing/2014/main" id="{38E7DCFE-9F47-F0DC-9CC8-6FE6B0B15B6B}"/>
                </a:ext>
              </a:extLst>
            </p:cNvPr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7;p15">
              <a:extLst>
                <a:ext uri="{FF2B5EF4-FFF2-40B4-BE49-F238E27FC236}">
                  <a16:creationId xmlns:a16="http://schemas.microsoft.com/office/drawing/2014/main" id="{001EE6E0-7A5C-E265-B10B-0B659370D1E9}"/>
                </a:ext>
              </a:extLst>
            </p:cNvPr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8;p15">
              <a:extLst>
                <a:ext uri="{FF2B5EF4-FFF2-40B4-BE49-F238E27FC236}">
                  <a16:creationId xmlns:a16="http://schemas.microsoft.com/office/drawing/2014/main" id="{9AC43552-20D5-A9DB-32FE-F1709D5A947A}"/>
                </a:ext>
              </a:extLst>
            </p:cNvPr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9;p15">
              <a:extLst>
                <a:ext uri="{FF2B5EF4-FFF2-40B4-BE49-F238E27FC236}">
                  <a16:creationId xmlns:a16="http://schemas.microsoft.com/office/drawing/2014/main" id="{8D78ADCC-4CE3-5120-7C7B-7A5A0F9D2AF8}"/>
                </a:ext>
              </a:extLst>
            </p:cNvPr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0;p15">
              <a:extLst>
                <a:ext uri="{FF2B5EF4-FFF2-40B4-BE49-F238E27FC236}">
                  <a16:creationId xmlns:a16="http://schemas.microsoft.com/office/drawing/2014/main" id="{89548D6F-80F6-ABDA-B1EE-74F3FA871576}"/>
                </a:ext>
              </a:extLst>
            </p:cNvPr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;p15">
              <a:extLst>
                <a:ext uri="{FF2B5EF4-FFF2-40B4-BE49-F238E27FC236}">
                  <a16:creationId xmlns:a16="http://schemas.microsoft.com/office/drawing/2014/main" id="{79D01EDA-50F6-6775-D556-9787A0894D27}"/>
                </a:ext>
              </a:extLst>
            </p:cNvPr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;p15">
              <a:extLst>
                <a:ext uri="{FF2B5EF4-FFF2-40B4-BE49-F238E27FC236}">
                  <a16:creationId xmlns:a16="http://schemas.microsoft.com/office/drawing/2014/main" id="{0BA11B4F-B474-D284-AAC6-4EA5DA192A2B}"/>
                </a:ext>
              </a:extLst>
            </p:cNvPr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3;p15">
              <a:extLst>
                <a:ext uri="{FF2B5EF4-FFF2-40B4-BE49-F238E27FC236}">
                  <a16:creationId xmlns:a16="http://schemas.microsoft.com/office/drawing/2014/main" id="{9036BC72-7DB4-0F4A-87AA-AD1AEE0BE42D}"/>
                </a:ext>
              </a:extLst>
            </p:cNvPr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;p15">
              <a:extLst>
                <a:ext uri="{FF2B5EF4-FFF2-40B4-BE49-F238E27FC236}">
                  <a16:creationId xmlns:a16="http://schemas.microsoft.com/office/drawing/2014/main" id="{EA32DB18-E369-DB12-889B-73E938DDF04F}"/>
                </a:ext>
              </a:extLst>
            </p:cNvPr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5;p15">
              <a:extLst>
                <a:ext uri="{FF2B5EF4-FFF2-40B4-BE49-F238E27FC236}">
                  <a16:creationId xmlns:a16="http://schemas.microsoft.com/office/drawing/2014/main" id="{511951CB-0EF5-6237-6973-69F383CE55D9}"/>
                </a:ext>
              </a:extLst>
            </p:cNvPr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;p15">
              <a:extLst>
                <a:ext uri="{FF2B5EF4-FFF2-40B4-BE49-F238E27FC236}">
                  <a16:creationId xmlns:a16="http://schemas.microsoft.com/office/drawing/2014/main" id="{D2218CBE-231A-2D98-B1C2-AE429D30B779}"/>
                </a:ext>
              </a:extLst>
            </p:cNvPr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7;p15">
              <a:extLst>
                <a:ext uri="{FF2B5EF4-FFF2-40B4-BE49-F238E27FC236}">
                  <a16:creationId xmlns:a16="http://schemas.microsoft.com/office/drawing/2014/main" id="{C8F9EAF2-E333-7162-0733-BCF0554D5493}"/>
                </a:ext>
              </a:extLst>
            </p:cNvPr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8;p15">
              <a:extLst>
                <a:ext uri="{FF2B5EF4-FFF2-40B4-BE49-F238E27FC236}">
                  <a16:creationId xmlns:a16="http://schemas.microsoft.com/office/drawing/2014/main" id="{C06F7A14-4D53-9029-E9C9-882A0B977F15}"/>
                </a:ext>
              </a:extLst>
            </p:cNvPr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;p15">
              <a:extLst>
                <a:ext uri="{FF2B5EF4-FFF2-40B4-BE49-F238E27FC236}">
                  <a16:creationId xmlns:a16="http://schemas.microsoft.com/office/drawing/2014/main" id="{6927B24C-D83F-8CFE-FC18-AB67CCFBD94F}"/>
                </a:ext>
              </a:extLst>
            </p:cNvPr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0;p15">
              <a:extLst>
                <a:ext uri="{FF2B5EF4-FFF2-40B4-BE49-F238E27FC236}">
                  <a16:creationId xmlns:a16="http://schemas.microsoft.com/office/drawing/2014/main" id="{8869FB0B-F338-716A-A76A-9B015A139336}"/>
                </a:ext>
              </a:extLst>
            </p:cNvPr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1;p15">
              <a:extLst>
                <a:ext uri="{FF2B5EF4-FFF2-40B4-BE49-F238E27FC236}">
                  <a16:creationId xmlns:a16="http://schemas.microsoft.com/office/drawing/2014/main" id="{0E292D68-9DEB-FBB5-C60C-D78143600FF0}"/>
                </a:ext>
              </a:extLst>
            </p:cNvPr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;p15">
              <a:extLst>
                <a:ext uri="{FF2B5EF4-FFF2-40B4-BE49-F238E27FC236}">
                  <a16:creationId xmlns:a16="http://schemas.microsoft.com/office/drawing/2014/main" id="{B94F4CB2-E8C5-3E48-5586-166A0D0999FD}"/>
                </a:ext>
              </a:extLst>
            </p:cNvPr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;p15">
              <a:extLst>
                <a:ext uri="{FF2B5EF4-FFF2-40B4-BE49-F238E27FC236}">
                  <a16:creationId xmlns:a16="http://schemas.microsoft.com/office/drawing/2014/main" id="{FEF78EA5-E07C-D33F-192E-5E8D4C5B2CCE}"/>
                </a:ext>
              </a:extLst>
            </p:cNvPr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4;p15">
              <a:extLst>
                <a:ext uri="{FF2B5EF4-FFF2-40B4-BE49-F238E27FC236}">
                  <a16:creationId xmlns:a16="http://schemas.microsoft.com/office/drawing/2014/main" id="{59F6F119-C99E-ADA6-9A44-ECD0FE8D2461}"/>
                </a:ext>
              </a:extLst>
            </p:cNvPr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5;p15">
              <a:extLst>
                <a:ext uri="{FF2B5EF4-FFF2-40B4-BE49-F238E27FC236}">
                  <a16:creationId xmlns:a16="http://schemas.microsoft.com/office/drawing/2014/main" id="{0B4F8828-E653-67C9-61FE-6D7CB9CC126A}"/>
                </a:ext>
              </a:extLst>
            </p:cNvPr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6;p15">
              <a:extLst>
                <a:ext uri="{FF2B5EF4-FFF2-40B4-BE49-F238E27FC236}">
                  <a16:creationId xmlns:a16="http://schemas.microsoft.com/office/drawing/2014/main" id="{B5C591D7-48E1-0B36-CFE9-E283B7F0F4F8}"/>
                </a:ext>
              </a:extLst>
            </p:cNvPr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7;p15">
              <a:extLst>
                <a:ext uri="{FF2B5EF4-FFF2-40B4-BE49-F238E27FC236}">
                  <a16:creationId xmlns:a16="http://schemas.microsoft.com/office/drawing/2014/main" id="{AC810798-6A1F-1E8E-3F37-327EED87DDE0}"/>
                </a:ext>
              </a:extLst>
            </p:cNvPr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8;p15">
              <a:extLst>
                <a:ext uri="{FF2B5EF4-FFF2-40B4-BE49-F238E27FC236}">
                  <a16:creationId xmlns:a16="http://schemas.microsoft.com/office/drawing/2014/main" id="{4FB42F91-27D7-A987-A966-44A2C144F2ED}"/>
                </a:ext>
              </a:extLst>
            </p:cNvPr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9;p15">
              <a:extLst>
                <a:ext uri="{FF2B5EF4-FFF2-40B4-BE49-F238E27FC236}">
                  <a16:creationId xmlns:a16="http://schemas.microsoft.com/office/drawing/2014/main" id="{15B4ED69-9E41-73BA-273C-3739874F4BB1}"/>
                </a:ext>
              </a:extLst>
            </p:cNvPr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0;p15">
              <a:extLst>
                <a:ext uri="{FF2B5EF4-FFF2-40B4-BE49-F238E27FC236}">
                  <a16:creationId xmlns:a16="http://schemas.microsoft.com/office/drawing/2014/main" id="{617320BE-EE4D-D229-2ABA-B65727E70CD4}"/>
                </a:ext>
              </a:extLst>
            </p:cNvPr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1;p15">
              <a:extLst>
                <a:ext uri="{FF2B5EF4-FFF2-40B4-BE49-F238E27FC236}">
                  <a16:creationId xmlns:a16="http://schemas.microsoft.com/office/drawing/2014/main" id="{04663DA6-52BC-B208-2004-4A6B28A4EA57}"/>
                </a:ext>
              </a:extLst>
            </p:cNvPr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2;p15">
              <a:extLst>
                <a:ext uri="{FF2B5EF4-FFF2-40B4-BE49-F238E27FC236}">
                  <a16:creationId xmlns:a16="http://schemas.microsoft.com/office/drawing/2014/main" id="{5F343F2B-F70F-585E-F86B-4D03FE7D2FB0}"/>
                </a:ext>
              </a:extLst>
            </p:cNvPr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3;p15">
              <a:extLst>
                <a:ext uri="{FF2B5EF4-FFF2-40B4-BE49-F238E27FC236}">
                  <a16:creationId xmlns:a16="http://schemas.microsoft.com/office/drawing/2014/main" id="{56FF8FCB-21BA-804D-18DA-445E67DD1790}"/>
                </a:ext>
              </a:extLst>
            </p:cNvPr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4;p15">
              <a:extLst>
                <a:ext uri="{FF2B5EF4-FFF2-40B4-BE49-F238E27FC236}">
                  <a16:creationId xmlns:a16="http://schemas.microsoft.com/office/drawing/2014/main" id="{CB4B1402-96CC-560F-6B19-2459604061D7}"/>
                </a:ext>
              </a:extLst>
            </p:cNvPr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;p15">
              <a:extLst>
                <a:ext uri="{FF2B5EF4-FFF2-40B4-BE49-F238E27FC236}">
                  <a16:creationId xmlns:a16="http://schemas.microsoft.com/office/drawing/2014/main" id="{2A2C414E-C359-A4D5-0023-F9C851D953CF}"/>
                </a:ext>
              </a:extLst>
            </p:cNvPr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6;p15">
              <a:extLst>
                <a:ext uri="{FF2B5EF4-FFF2-40B4-BE49-F238E27FC236}">
                  <a16:creationId xmlns:a16="http://schemas.microsoft.com/office/drawing/2014/main" id="{3E259F0A-8895-FE7D-AE13-6F26DF39F787}"/>
                </a:ext>
              </a:extLst>
            </p:cNvPr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;p15">
              <a:extLst>
                <a:ext uri="{FF2B5EF4-FFF2-40B4-BE49-F238E27FC236}">
                  <a16:creationId xmlns:a16="http://schemas.microsoft.com/office/drawing/2014/main" id="{F0F9978B-81E6-0461-2020-402EC2FD3FB2}"/>
                </a:ext>
              </a:extLst>
            </p:cNvPr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8;p15">
              <a:extLst>
                <a:ext uri="{FF2B5EF4-FFF2-40B4-BE49-F238E27FC236}">
                  <a16:creationId xmlns:a16="http://schemas.microsoft.com/office/drawing/2014/main" id="{D048F101-94E5-4E25-2AF8-DDD054F43C9D}"/>
                </a:ext>
              </a:extLst>
            </p:cNvPr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9;p15">
              <a:extLst>
                <a:ext uri="{FF2B5EF4-FFF2-40B4-BE49-F238E27FC236}">
                  <a16:creationId xmlns:a16="http://schemas.microsoft.com/office/drawing/2014/main" id="{5FD7DE3A-41E8-B39A-8324-4BA7D8FD326E}"/>
                </a:ext>
              </a:extLst>
            </p:cNvPr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0;p15">
              <a:extLst>
                <a:ext uri="{FF2B5EF4-FFF2-40B4-BE49-F238E27FC236}">
                  <a16:creationId xmlns:a16="http://schemas.microsoft.com/office/drawing/2014/main" id="{89DB1180-A562-859A-31E6-8797F331B505}"/>
                </a:ext>
              </a:extLst>
            </p:cNvPr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1;p15">
              <a:extLst>
                <a:ext uri="{FF2B5EF4-FFF2-40B4-BE49-F238E27FC236}">
                  <a16:creationId xmlns:a16="http://schemas.microsoft.com/office/drawing/2014/main" id="{C1EE6E4E-4004-4AFB-9371-240F774557D9}"/>
                </a:ext>
              </a:extLst>
            </p:cNvPr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2;p15">
              <a:extLst>
                <a:ext uri="{FF2B5EF4-FFF2-40B4-BE49-F238E27FC236}">
                  <a16:creationId xmlns:a16="http://schemas.microsoft.com/office/drawing/2014/main" id="{C502472A-0818-C9A7-5D6E-036CE4720BD7}"/>
                </a:ext>
              </a:extLst>
            </p:cNvPr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3;p15">
              <a:extLst>
                <a:ext uri="{FF2B5EF4-FFF2-40B4-BE49-F238E27FC236}">
                  <a16:creationId xmlns:a16="http://schemas.microsoft.com/office/drawing/2014/main" id="{2DC78A79-8856-EB47-38CB-1071058225AD}"/>
                </a:ext>
              </a:extLst>
            </p:cNvPr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5148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189" name="Google Shape;1189;p32"/>
          <p:cNvSpPr/>
          <p:nvPr/>
        </p:nvSpPr>
        <p:spPr>
          <a:xfrm>
            <a:off x="3000299" y="3033058"/>
            <a:ext cx="5430824" cy="519700"/>
          </a:xfrm>
          <a:custGeom>
            <a:avLst/>
            <a:gdLst/>
            <a:ahLst/>
            <a:cxnLst/>
            <a:rect l="l" t="t" r="r" b="b"/>
            <a:pathLst>
              <a:path w="104795" h="11360" extrusionOk="0">
                <a:moveTo>
                  <a:pt x="2884" y="0"/>
                </a:moveTo>
                <a:lnTo>
                  <a:pt x="104795" y="0"/>
                </a:lnTo>
                <a:lnTo>
                  <a:pt x="104795" y="11359"/>
                </a:lnTo>
                <a:lnTo>
                  <a:pt x="2884" y="11359"/>
                </a:lnTo>
                <a:lnTo>
                  <a:pt x="0" y="567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32"/>
          <p:cNvSpPr/>
          <p:nvPr/>
        </p:nvSpPr>
        <p:spPr>
          <a:xfrm>
            <a:off x="713219" y="3282593"/>
            <a:ext cx="937756" cy="95796"/>
          </a:xfrm>
          <a:custGeom>
            <a:avLst/>
            <a:gdLst/>
            <a:ahLst/>
            <a:cxnLst/>
            <a:rect l="l" t="t" r="r" b="b"/>
            <a:pathLst>
              <a:path w="24290" h="2448" extrusionOk="0">
                <a:moveTo>
                  <a:pt x="23056" y="0"/>
                </a:moveTo>
                <a:lnTo>
                  <a:pt x="1" y="0"/>
                </a:lnTo>
                <a:lnTo>
                  <a:pt x="1" y="2447"/>
                </a:lnTo>
                <a:lnTo>
                  <a:pt x="23056" y="2447"/>
                </a:lnTo>
                <a:cubicBezTo>
                  <a:pt x="23733" y="2447"/>
                  <a:pt x="24290" y="1890"/>
                  <a:pt x="24290" y="1214"/>
                </a:cubicBezTo>
                <a:cubicBezTo>
                  <a:pt x="24290" y="537"/>
                  <a:pt x="23733" y="0"/>
                  <a:pt x="2305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32"/>
          <p:cNvSpPr/>
          <p:nvPr/>
        </p:nvSpPr>
        <p:spPr>
          <a:xfrm>
            <a:off x="3483758" y="3070635"/>
            <a:ext cx="4423690" cy="482123"/>
          </a:xfrm>
          <a:custGeom>
            <a:avLst/>
            <a:gdLst/>
            <a:ahLst/>
            <a:cxnLst/>
            <a:rect l="l" t="t" r="r" b="b"/>
            <a:pathLst>
              <a:path w="85361" h="11360" extrusionOk="0">
                <a:moveTo>
                  <a:pt x="1" y="0"/>
                </a:moveTo>
                <a:lnTo>
                  <a:pt x="2726" y="11359"/>
                </a:lnTo>
                <a:lnTo>
                  <a:pt x="85360" y="11359"/>
                </a:lnTo>
                <a:lnTo>
                  <a:pt x="82655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32"/>
          <p:cNvSpPr/>
          <p:nvPr/>
        </p:nvSpPr>
        <p:spPr>
          <a:xfrm>
            <a:off x="2484810" y="1466456"/>
            <a:ext cx="5946310" cy="444545"/>
          </a:xfrm>
          <a:custGeom>
            <a:avLst/>
            <a:gdLst/>
            <a:ahLst/>
            <a:cxnLst/>
            <a:rect l="l" t="t" r="r" b="b"/>
            <a:pathLst>
              <a:path w="114742" h="11360" extrusionOk="0">
                <a:moveTo>
                  <a:pt x="2885" y="1"/>
                </a:moveTo>
                <a:lnTo>
                  <a:pt x="114742" y="1"/>
                </a:lnTo>
                <a:lnTo>
                  <a:pt x="114742" y="11359"/>
                </a:lnTo>
                <a:lnTo>
                  <a:pt x="2885" y="11359"/>
                </a:lnTo>
                <a:lnTo>
                  <a:pt x="1" y="569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32"/>
          <p:cNvSpPr/>
          <p:nvPr/>
        </p:nvSpPr>
        <p:spPr>
          <a:xfrm>
            <a:off x="2968324" y="1466456"/>
            <a:ext cx="4939124" cy="444545"/>
          </a:xfrm>
          <a:custGeom>
            <a:avLst/>
            <a:gdLst/>
            <a:ahLst/>
            <a:cxnLst/>
            <a:rect l="l" t="t" r="r" b="b"/>
            <a:pathLst>
              <a:path w="95307" h="11360" extrusionOk="0">
                <a:moveTo>
                  <a:pt x="0" y="1"/>
                </a:moveTo>
                <a:lnTo>
                  <a:pt x="2686" y="11359"/>
                </a:lnTo>
                <a:lnTo>
                  <a:pt x="95306" y="11359"/>
                </a:lnTo>
                <a:lnTo>
                  <a:pt x="92621" y="1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32"/>
          <p:cNvSpPr/>
          <p:nvPr/>
        </p:nvSpPr>
        <p:spPr>
          <a:xfrm>
            <a:off x="713219" y="1640828"/>
            <a:ext cx="553774" cy="95796"/>
          </a:xfrm>
          <a:custGeom>
            <a:avLst/>
            <a:gdLst/>
            <a:ahLst/>
            <a:cxnLst/>
            <a:rect l="l" t="t" r="r" b="b"/>
            <a:pathLst>
              <a:path w="14344" h="2448" extrusionOk="0">
                <a:moveTo>
                  <a:pt x="14343" y="1234"/>
                </a:moveTo>
                <a:cubicBezTo>
                  <a:pt x="14343" y="558"/>
                  <a:pt x="13786" y="1"/>
                  <a:pt x="13110" y="1"/>
                </a:cubicBezTo>
                <a:lnTo>
                  <a:pt x="1" y="1"/>
                </a:lnTo>
                <a:lnTo>
                  <a:pt x="1" y="2447"/>
                </a:lnTo>
                <a:lnTo>
                  <a:pt x="13110" y="2447"/>
                </a:lnTo>
                <a:cubicBezTo>
                  <a:pt x="13786" y="2447"/>
                  <a:pt x="14343" y="1910"/>
                  <a:pt x="14343" y="12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32"/>
          <p:cNvSpPr/>
          <p:nvPr/>
        </p:nvSpPr>
        <p:spPr>
          <a:xfrm>
            <a:off x="2742529" y="2268276"/>
            <a:ext cx="5688593" cy="443723"/>
          </a:xfrm>
          <a:custGeom>
            <a:avLst/>
            <a:gdLst/>
            <a:ahLst/>
            <a:cxnLst/>
            <a:rect l="l" t="t" r="r" b="b"/>
            <a:pathLst>
              <a:path w="109769" h="11339" extrusionOk="0">
                <a:moveTo>
                  <a:pt x="2885" y="0"/>
                </a:moveTo>
                <a:lnTo>
                  <a:pt x="109769" y="0"/>
                </a:lnTo>
                <a:lnTo>
                  <a:pt x="109769" y="11339"/>
                </a:lnTo>
                <a:lnTo>
                  <a:pt x="2885" y="11339"/>
                </a:lnTo>
                <a:lnTo>
                  <a:pt x="1" y="56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32"/>
          <p:cNvSpPr/>
          <p:nvPr/>
        </p:nvSpPr>
        <p:spPr>
          <a:xfrm>
            <a:off x="3219875" y="2268276"/>
            <a:ext cx="4687574" cy="443723"/>
          </a:xfrm>
          <a:custGeom>
            <a:avLst/>
            <a:gdLst/>
            <a:ahLst/>
            <a:cxnLst/>
            <a:rect l="l" t="t" r="r" b="b"/>
            <a:pathLst>
              <a:path w="90453" h="11339" extrusionOk="0">
                <a:moveTo>
                  <a:pt x="0" y="0"/>
                </a:moveTo>
                <a:lnTo>
                  <a:pt x="2686" y="11339"/>
                </a:lnTo>
                <a:lnTo>
                  <a:pt x="90452" y="11339"/>
                </a:lnTo>
                <a:lnTo>
                  <a:pt x="87747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32"/>
          <p:cNvSpPr/>
          <p:nvPr/>
        </p:nvSpPr>
        <p:spPr>
          <a:xfrm>
            <a:off x="713219" y="2441871"/>
            <a:ext cx="745765" cy="96540"/>
          </a:xfrm>
          <a:custGeom>
            <a:avLst/>
            <a:gdLst/>
            <a:ahLst/>
            <a:cxnLst/>
            <a:rect l="l" t="t" r="r" b="b"/>
            <a:pathLst>
              <a:path w="19317" h="2467" extrusionOk="0">
                <a:moveTo>
                  <a:pt x="18083" y="0"/>
                </a:moveTo>
                <a:lnTo>
                  <a:pt x="1" y="0"/>
                </a:lnTo>
                <a:lnTo>
                  <a:pt x="1" y="2467"/>
                </a:lnTo>
                <a:lnTo>
                  <a:pt x="18083" y="2467"/>
                </a:lnTo>
                <a:cubicBezTo>
                  <a:pt x="18760" y="2467"/>
                  <a:pt x="19317" y="1910"/>
                  <a:pt x="19317" y="1234"/>
                </a:cubicBezTo>
                <a:cubicBezTo>
                  <a:pt x="19317" y="557"/>
                  <a:pt x="18760" y="0"/>
                  <a:pt x="180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32"/>
          <p:cNvSpPr txBox="1"/>
          <p:nvPr/>
        </p:nvSpPr>
        <p:spPr>
          <a:xfrm>
            <a:off x="3609398" y="2319303"/>
            <a:ext cx="444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2.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99" name="Google Shape;1199;p32"/>
          <p:cNvSpPr/>
          <p:nvPr/>
        </p:nvSpPr>
        <p:spPr>
          <a:xfrm>
            <a:off x="3258017" y="3909211"/>
            <a:ext cx="5173107" cy="444545"/>
          </a:xfrm>
          <a:custGeom>
            <a:avLst/>
            <a:gdLst/>
            <a:ahLst/>
            <a:cxnLst/>
            <a:rect l="l" t="t" r="r" b="b"/>
            <a:pathLst>
              <a:path w="99822" h="11360" extrusionOk="0">
                <a:moveTo>
                  <a:pt x="2885" y="1"/>
                </a:moveTo>
                <a:lnTo>
                  <a:pt x="99822" y="1"/>
                </a:lnTo>
                <a:lnTo>
                  <a:pt x="99822" y="11360"/>
                </a:lnTo>
                <a:lnTo>
                  <a:pt x="2885" y="11360"/>
                </a:lnTo>
                <a:lnTo>
                  <a:pt x="0" y="567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32"/>
          <p:cNvSpPr/>
          <p:nvPr/>
        </p:nvSpPr>
        <p:spPr>
          <a:xfrm>
            <a:off x="3735312" y="3909211"/>
            <a:ext cx="4172139" cy="444545"/>
          </a:xfrm>
          <a:custGeom>
            <a:avLst/>
            <a:gdLst/>
            <a:ahLst/>
            <a:cxnLst/>
            <a:rect l="l" t="t" r="r" b="b"/>
            <a:pathLst>
              <a:path w="80507" h="11360" extrusionOk="0">
                <a:moveTo>
                  <a:pt x="1" y="1"/>
                </a:moveTo>
                <a:lnTo>
                  <a:pt x="2686" y="11360"/>
                </a:lnTo>
                <a:lnTo>
                  <a:pt x="80506" y="11360"/>
                </a:lnTo>
                <a:lnTo>
                  <a:pt x="77801" y="1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32"/>
          <p:cNvSpPr/>
          <p:nvPr/>
        </p:nvSpPr>
        <p:spPr>
          <a:xfrm>
            <a:off x="713219" y="4083597"/>
            <a:ext cx="1129747" cy="95796"/>
          </a:xfrm>
          <a:custGeom>
            <a:avLst/>
            <a:gdLst/>
            <a:ahLst/>
            <a:cxnLst/>
            <a:rect l="l" t="t" r="r" b="b"/>
            <a:pathLst>
              <a:path w="29263" h="2448" extrusionOk="0">
                <a:moveTo>
                  <a:pt x="28030" y="1"/>
                </a:moveTo>
                <a:lnTo>
                  <a:pt x="1" y="1"/>
                </a:lnTo>
                <a:lnTo>
                  <a:pt x="1" y="2448"/>
                </a:lnTo>
                <a:lnTo>
                  <a:pt x="28030" y="2448"/>
                </a:lnTo>
                <a:cubicBezTo>
                  <a:pt x="28706" y="2448"/>
                  <a:pt x="29263" y="1891"/>
                  <a:pt x="29263" y="1214"/>
                </a:cubicBezTo>
                <a:cubicBezTo>
                  <a:pt x="29263" y="538"/>
                  <a:pt x="28706" y="1"/>
                  <a:pt x="2803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32"/>
          <p:cNvSpPr txBox="1"/>
          <p:nvPr/>
        </p:nvSpPr>
        <p:spPr>
          <a:xfrm>
            <a:off x="3346309" y="1509679"/>
            <a:ext cx="444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1.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3" name="Google Shape;1203;p32"/>
          <p:cNvSpPr txBox="1"/>
          <p:nvPr/>
        </p:nvSpPr>
        <p:spPr>
          <a:xfrm>
            <a:off x="3875991" y="3133917"/>
            <a:ext cx="444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3.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4" name="Google Shape;1204;p32"/>
          <p:cNvSpPr txBox="1"/>
          <p:nvPr/>
        </p:nvSpPr>
        <p:spPr>
          <a:xfrm>
            <a:off x="4097991" y="3957601"/>
            <a:ext cx="444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4.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5" name="Google Shape;1205;p32"/>
          <p:cNvSpPr txBox="1"/>
          <p:nvPr/>
        </p:nvSpPr>
        <p:spPr>
          <a:xfrm>
            <a:off x="3665712" y="1448550"/>
            <a:ext cx="37959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Decision Making is an important process today in almost all domains</a:t>
            </a:r>
            <a:endParaRPr sz="11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6" name="Google Shape;1206;p32"/>
          <p:cNvSpPr txBox="1"/>
          <p:nvPr/>
        </p:nvSpPr>
        <p:spPr>
          <a:xfrm>
            <a:off x="4411652" y="3845050"/>
            <a:ext cx="31407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So before the data theft happens we need to detect it and prevent it.</a:t>
            </a:r>
            <a:endParaRPr sz="10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7" name="Google Shape;1207;p32"/>
          <p:cNvSpPr txBox="1"/>
          <p:nvPr/>
        </p:nvSpPr>
        <p:spPr>
          <a:xfrm>
            <a:off x="3924181" y="2215622"/>
            <a:ext cx="36195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Cyber Security is a particular field where in we need to make decision on files whether they are malware or not</a:t>
            </a:r>
            <a:endParaRPr sz="10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8" name="Google Shape;1208;p32"/>
          <p:cNvSpPr txBox="1"/>
          <p:nvPr/>
        </p:nvSpPr>
        <p:spPr>
          <a:xfrm>
            <a:off x="4159257" y="2963026"/>
            <a:ext cx="3974806" cy="6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These malware programs are capable of performing multiple tasks which includes datatheft, encoding or straightaway deleting sensitive data</a:t>
            </a:r>
            <a:endParaRPr sz="10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09" name="Google Shape;1209;p32"/>
          <p:cNvGrpSpPr/>
          <p:nvPr/>
        </p:nvGrpSpPr>
        <p:grpSpPr>
          <a:xfrm>
            <a:off x="2047770" y="3003138"/>
            <a:ext cx="555735" cy="654708"/>
            <a:chOff x="4331024" y="3137098"/>
            <a:chExt cx="482409" cy="568323"/>
          </a:xfrm>
        </p:grpSpPr>
        <p:sp>
          <p:nvSpPr>
            <p:cNvPr id="1210" name="Google Shape;1210;p32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2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2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7E7E7"/>
                </a:gs>
                <a:gs pos="100000">
                  <a:srgbClr val="A6A6A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32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2"/>
          <p:cNvGrpSpPr/>
          <p:nvPr/>
        </p:nvGrpSpPr>
        <p:grpSpPr>
          <a:xfrm>
            <a:off x="1823395" y="2183024"/>
            <a:ext cx="554696" cy="653149"/>
            <a:chOff x="2774016" y="3137098"/>
            <a:chExt cx="481507" cy="566970"/>
          </a:xfrm>
        </p:grpSpPr>
        <p:sp>
          <p:nvSpPr>
            <p:cNvPr id="1216" name="Google Shape;1216;p32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F39863"/>
                </a:gs>
                <a:gs pos="100000">
                  <a:srgbClr val="BD5417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32"/>
          <p:cNvGrpSpPr/>
          <p:nvPr/>
        </p:nvGrpSpPr>
        <p:grpSpPr>
          <a:xfrm>
            <a:off x="2273397" y="3809676"/>
            <a:ext cx="554220" cy="653149"/>
            <a:chOff x="5889348" y="3137098"/>
            <a:chExt cx="481094" cy="566970"/>
          </a:xfrm>
        </p:grpSpPr>
        <p:sp>
          <p:nvSpPr>
            <p:cNvPr id="1224" name="Google Shape;1224;p32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787877"/>
                </a:gs>
                <a:gs pos="100000">
                  <a:srgbClr val="36363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2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2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32"/>
          <p:cNvGrpSpPr/>
          <p:nvPr/>
        </p:nvGrpSpPr>
        <p:grpSpPr>
          <a:xfrm>
            <a:off x="1598035" y="1361343"/>
            <a:ext cx="555735" cy="654708"/>
            <a:chOff x="1214339" y="3211248"/>
            <a:chExt cx="482409" cy="568323"/>
          </a:xfrm>
        </p:grpSpPr>
        <p:sp>
          <p:nvSpPr>
            <p:cNvPr id="1241" name="Google Shape;1241;p32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F7D57"/>
                </a:gs>
                <a:gs pos="100000">
                  <a:srgbClr val="AB3D1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What is Malware?</a:t>
            </a:r>
            <a:endParaRPr dirty="0"/>
          </a:p>
        </p:txBody>
      </p:sp>
      <p:sp>
        <p:nvSpPr>
          <p:cNvPr id="441" name="Google Shape;441;p22"/>
          <p:cNvSpPr/>
          <p:nvPr/>
        </p:nvSpPr>
        <p:spPr>
          <a:xfrm>
            <a:off x="5329104" y="2198539"/>
            <a:ext cx="2496541" cy="1618468"/>
          </a:xfrm>
          <a:custGeom>
            <a:avLst/>
            <a:gdLst/>
            <a:ahLst/>
            <a:cxnLst/>
            <a:rect l="l" t="t" r="r" b="b"/>
            <a:pathLst>
              <a:path w="50066" h="32457" extrusionOk="0">
                <a:moveTo>
                  <a:pt x="2024" y="0"/>
                </a:moveTo>
                <a:cubicBezTo>
                  <a:pt x="905" y="0"/>
                  <a:pt x="0" y="905"/>
                  <a:pt x="0" y="2025"/>
                </a:cubicBezTo>
                <a:lnTo>
                  <a:pt x="0" y="30433"/>
                </a:lnTo>
                <a:cubicBezTo>
                  <a:pt x="0" y="31552"/>
                  <a:pt x="905" y="32457"/>
                  <a:pt x="2024" y="32457"/>
                </a:cubicBezTo>
                <a:lnTo>
                  <a:pt x="48042" y="32457"/>
                </a:lnTo>
                <a:cubicBezTo>
                  <a:pt x="49161" y="32457"/>
                  <a:pt x="50066" y="31552"/>
                  <a:pt x="50066" y="30433"/>
                </a:cubicBezTo>
                <a:lnTo>
                  <a:pt x="50066" y="2025"/>
                </a:lnTo>
                <a:cubicBezTo>
                  <a:pt x="50066" y="905"/>
                  <a:pt x="49161" y="0"/>
                  <a:pt x="480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2"/>
          <p:cNvSpPr/>
          <p:nvPr/>
        </p:nvSpPr>
        <p:spPr>
          <a:xfrm>
            <a:off x="5329652" y="2291139"/>
            <a:ext cx="2495993" cy="1525869"/>
          </a:xfrm>
          <a:custGeom>
            <a:avLst/>
            <a:gdLst/>
            <a:ahLst/>
            <a:cxnLst/>
            <a:rect l="l" t="t" r="r" b="b"/>
            <a:pathLst>
              <a:path w="50055" h="30600" extrusionOk="0">
                <a:moveTo>
                  <a:pt x="50055" y="1299"/>
                </a:moveTo>
                <a:lnTo>
                  <a:pt x="50055" y="29874"/>
                </a:lnTo>
                <a:cubicBezTo>
                  <a:pt x="50055" y="30278"/>
                  <a:pt x="49721" y="30600"/>
                  <a:pt x="49329" y="30600"/>
                </a:cubicBezTo>
                <a:lnTo>
                  <a:pt x="715" y="30600"/>
                </a:lnTo>
                <a:cubicBezTo>
                  <a:pt x="322" y="30600"/>
                  <a:pt x="1" y="30278"/>
                  <a:pt x="1" y="29874"/>
                </a:cubicBezTo>
                <a:lnTo>
                  <a:pt x="1" y="27326"/>
                </a:lnTo>
                <a:lnTo>
                  <a:pt x="47138" y="27326"/>
                </a:lnTo>
                <a:cubicBezTo>
                  <a:pt x="48436" y="27326"/>
                  <a:pt x="49483" y="26278"/>
                  <a:pt x="49483" y="24992"/>
                </a:cubicBezTo>
                <a:lnTo>
                  <a:pt x="49483" y="1"/>
                </a:lnTo>
                <a:cubicBezTo>
                  <a:pt x="49841" y="334"/>
                  <a:pt x="50055" y="799"/>
                  <a:pt x="50055" y="12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2"/>
          <p:cNvSpPr/>
          <p:nvPr/>
        </p:nvSpPr>
        <p:spPr>
          <a:xfrm>
            <a:off x="5419908" y="2332726"/>
            <a:ext cx="2314933" cy="1252758"/>
          </a:xfrm>
          <a:custGeom>
            <a:avLst/>
            <a:gdLst/>
            <a:ahLst/>
            <a:cxnLst/>
            <a:rect l="l" t="t" r="r" b="b"/>
            <a:pathLst>
              <a:path w="46424" h="25123" extrusionOk="0">
                <a:moveTo>
                  <a:pt x="1" y="0"/>
                </a:moveTo>
                <a:lnTo>
                  <a:pt x="46423" y="0"/>
                </a:lnTo>
                <a:lnTo>
                  <a:pt x="46423" y="25122"/>
                </a:lnTo>
                <a:lnTo>
                  <a:pt x="1" y="25122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2"/>
          <p:cNvSpPr/>
          <p:nvPr/>
        </p:nvSpPr>
        <p:spPr>
          <a:xfrm>
            <a:off x="6369840" y="2868824"/>
            <a:ext cx="352745" cy="235163"/>
          </a:xfrm>
          <a:custGeom>
            <a:avLst/>
            <a:gdLst/>
            <a:ahLst/>
            <a:cxnLst/>
            <a:rect l="l" t="t" r="r" b="b"/>
            <a:pathLst>
              <a:path w="7074" h="4716" extrusionOk="0">
                <a:moveTo>
                  <a:pt x="3531" y="1388"/>
                </a:moveTo>
                <a:cubicBezTo>
                  <a:pt x="3793" y="1388"/>
                  <a:pt x="4055" y="1560"/>
                  <a:pt x="4073" y="1906"/>
                </a:cubicBezTo>
                <a:cubicBezTo>
                  <a:pt x="4073" y="2096"/>
                  <a:pt x="3977" y="2263"/>
                  <a:pt x="3835" y="2358"/>
                </a:cubicBezTo>
                <a:lnTo>
                  <a:pt x="3835" y="2775"/>
                </a:lnTo>
                <a:cubicBezTo>
                  <a:pt x="3835" y="2971"/>
                  <a:pt x="3686" y="3069"/>
                  <a:pt x="3537" y="3069"/>
                </a:cubicBezTo>
                <a:cubicBezTo>
                  <a:pt x="3388" y="3069"/>
                  <a:pt x="3239" y="2971"/>
                  <a:pt x="3239" y="2775"/>
                </a:cubicBezTo>
                <a:lnTo>
                  <a:pt x="3239" y="2358"/>
                </a:lnTo>
                <a:cubicBezTo>
                  <a:pt x="3073" y="2263"/>
                  <a:pt x="2989" y="2096"/>
                  <a:pt x="2989" y="1906"/>
                </a:cubicBezTo>
                <a:cubicBezTo>
                  <a:pt x="3007" y="1560"/>
                  <a:pt x="3269" y="1388"/>
                  <a:pt x="3531" y="1388"/>
                </a:cubicBezTo>
                <a:close/>
                <a:moveTo>
                  <a:pt x="739" y="1"/>
                </a:moveTo>
                <a:cubicBezTo>
                  <a:pt x="334" y="1"/>
                  <a:pt x="1" y="334"/>
                  <a:pt x="1" y="751"/>
                </a:cubicBezTo>
                <a:lnTo>
                  <a:pt x="1" y="3977"/>
                </a:lnTo>
                <a:cubicBezTo>
                  <a:pt x="1" y="4382"/>
                  <a:pt x="334" y="4715"/>
                  <a:pt x="739" y="4715"/>
                </a:cubicBezTo>
                <a:lnTo>
                  <a:pt x="6323" y="4715"/>
                </a:lnTo>
                <a:cubicBezTo>
                  <a:pt x="6740" y="4715"/>
                  <a:pt x="7073" y="4382"/>
                  <a:pt x="7073" y="3977"/>
                </a:cubicBezTo>
                <a:lnTo>
                  <a:pt x="7073" y="751"/>
                </a:lnTo>
                <a:cubicBezTo>
                  <a:pt x="7073" y="334"/>
                  <a:pt x="6740" y="1"/>
                  <a:pt x="63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2"/>
          <p:cNvSpPr/>
          <p:nvPr/>
        </p:nvSpPr>
        <p:spPr>
          <a:xfrm>
            <a:off x="6432172" y="2739424"/>
            <a:ext cx="228033" cy="129450"/>
          </a:xfrm>
          <a:custGeom>
            <a:avLst/>
            <a:gdLst/>
            <a:ahLst/>
            <a:cxnLst/>
            <a:rect l="l" t="t" r="r" b="b"/>
            <a:pathLst>
              <a:path w="4573" h="2596" extrusionOk="0">
                <a:moveTo>
                  <a:pt x="2287" y="0"/>
                </a:moveTo>
                <a:cubicBezTo>
                  <a:pt x="1025" y="0"/>
                  <a:pt x="1" y="1024"/>
                  <a:pt x="1" y="2286"/>
                </a:cubicBezTo>
                <a:lnTo>
                  <a:pt x="1" y="2596"/>
                </a:lnTo>
                <a:lnTo>
                  <a:pt x="644" y="2596"/>
                </a:lnTo>
                <a:lnTo>
                  <a:pt x="644" y="2286"/>
                </a:lnTo>
                <a:cubicBezTo>
                  <a:pt x="608" y="1357"/>
                  <a:pt x="1358" y="583"/>
                  <a:pt x="2287" y="583"/>
                </a:cubicBezTo>
                <a:cubicBezTo>
                  <a:pt x="3216" y="583"/>
                  <a:pt x="3966" y="1357"/>
                  <a:pt x="3942" y="2286"/>
                </a:cubicBezTo>
                <a:lnTo>
                  <a:pt x="3942" y="2596"/>
                </a:lnTo>
                <a:lnTo>
                  <a:pt x="4573" y="2596"/>
                </a:lnTo>
                <a:lnTo>
                  <a:pt x="4573" y="2286"/>
                </a:lnTo>
                <a:cubicBezTo>
                  <a:pt x="4573" y="1024"/>
                  <a:pt x="3549" y="0"/>
                  <a:pt x="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2"/>
          <p:cNvSpPr/>
          <p:nvPr/>
        </p:nvSpPr>
        <p:spPr>
          <a:xfrm>
            <a:off x="6192320" y="2515581"/>
            <a:ext cx="706587" cy="882561"/>
          </a:xfrm>
          <a:custGeom>
            <a:avLst/>
            <a:gdLst/>
            <a:ahLst/>
            <a:cxnLst/>
            <a:rect l="l" t="t" r="r" b="b"/>
            <a:pathLst>
              <a:path w="14170" h="17699" extrusionOk="0">
                <a:moveTo>
                  <a:pt x="7085" y="1548"/>
                </a:moveTo>
                <a:cubicBezTo>
                  <a:pt x="7213" y="1548"/>
                  <a:pt x="7341" y="1572"/>
                  <a:pt x="7466" y="1620"/>
                </a:cubicBezTo>
                <a:lnTo>
                  <a:pt x="12217" y="3358"/>
                </a:lnTo>
                <a:cubicBezTo>
                  <a:pt x="12645" y="3513"/>
                  <a:pt x="12931" y="3929"/>
                  <a:pt x="12931" y="4406"/>
                </a:cubicBezTo>
                <a:lnTo>
                  <a:pt x="12931" y="8442"/>
                </a:lnTo>
                <a:cubicBezTo>
                  <a:pt x="12931" y="11907"/>
                  <a:pt x="10728" y="15050"/>
                  <a:pt x="7430" y="16098"/>
                </a:cubicBezTo>
                <a:cubicBezTo>
                  <a:pt x="7323" y="16133"/>
                  <a:pt x="7210" y="16151"/>
                  <a:pt x="7097" y="16151"/>
                </a:cubicBezTo>
                <a:cubicBezTo>
                  <a:pt x="6984" y="16151"/>
                  <a:pt x="6871" y="16133"/>
                  <a:pt x="6764" y="16098"/>
                </a:cubicBezTo>
                <a:cubicBezTo>
                  <a:pt x="3465" y="15050"/>
                  <a:pt x="1263" y="11907"/>
                  <a:pt x="1263" y="8442"/>
                </a:cubicBezTo>
                <a:lnTo>
                  <a:pt x="1263" y="4394"/>
                </a:lnTo>
                <a:cubicBezTo>
                  <a:pt x="1251" y="3929"/>
                  <a:pt x="1549" y="3513"/>
                  <a:pt x="1977" y="3358"/>
                </a:cubicBezTo>
                <a:lnTo>
                  <a:pt x="6704" y="1620"/>
                </a:lnTo>
                <a:cubicBezTo>
                  <a:pt x="6829" y="1572"/>
                  <a:pt x="6957" y="1548"/>
                  <a:pt x="7085" y="1548"/>
                </a:cubicBezTo>
                <a:close/>
                <a:moveTo>
                  <a:pt x="7091" y="0"/>
                </a:moveTo>
                <a:cubicBezTo>
                  <a:pt x="6960" y="0"/>
                  <a:pt x="6829" y="24"/>
                  <a:pt x="6704" y="72"/>
                </a:cubicBezTo>
                <a:lnTo>
                  <a:pt x="727" y="2263"/>
                </a:lnTo>
                <a:cubicBezTo>
                  <a:pt x="298" y="2417"/>
                  <a:pt x="1" y="2834"/>
                  <a:pt x="1" y="3298"/>
                </a:cubicBezTo>
                <a:lnTo>
                  <a:pt x="1" y="8359"/>
                </a:lnTo>
                <a:cubicBezTo>
                  <a:pt x="13" y="12561"/>
                  <a:pt x="2692" y="16348"/>
                  <a:pt x="6692" y="17634"/>
                </a:cubicBezTo>
                <a:lnTo>
                  <a:pt x="6752" y="17645"/>
                </a:lnTo>
                <a:cubicBezTo>
                  <a:pt x="6859" y="17681"/>
                  <a:pt x="6972" y="17699"/>
                  <a:pt x="7086" y="17699"/>
                </a:cubicBezTo>
                <a:cubicBezTo>
                  <a:pt x="7201" y="17699"/>
                  <a:pt x="7317" y="17681"/>
                  <a:pt x="7430" y="17645"/>
                </a:cubicBezTo>
                <a:lnTo>
                  <a:pt x="7502" y="17634"/>
                </a:lnTo>
                <a:cubicBezTo>
                  <a:pt x="11502" y="16348"/>
                  <a:pt x="14169" y="12561"/>
                  <a:pt x="14169" y="8359"/>
                </a:cubicBezTo>
                <a:lnTo>
                  <a:pt x="14169" y="3298"/>
                </a:lnTo>
                <a:cubicBezTo>
                  <a:pt x="14169" y="2822"/>
                  <a:pt x="13883" y="2405"/>
                  <a:pt x="13443" y="2251"/>
                </a:cubicBezTo>
                <a:lnTo>
                  <a:pt x="7478" y="72"/>
                </a:lnTo>
                <a:cubicBezTo>
                  <a:pt x="7353" y="24"/>
                  <a:pt x="7222" y="0"/>
                  <a:pt x="70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2"/>
          <p:cNvSpPr/>
          <p:nvPr/>
        </p:nvSpPr>
        <p:spPr>
          <a:xfrm>
            <a:off x="5033403" y="3678631"/>
            <a:ext cx="3087940" cy="235163"/>
          </a:xfrm>
          <a:custGeom>
            <a:avLst/>
            <a:gdLst/>
            <a:ahLst/>
            <a:cxnLst/>
            <a:rect l="l" t="t" r="r" b="b"/>
            <a:pathLst>
              <a:path w="61926" h="4716" extrusionOk="0">
                <a:moveTo>
                  <a:pt x="61925" y="1"/>
                </a:moveTo>
                <a:cubicBezTo>
                  <a:pt x="61925" y="2608"/>
                  <a:pt x="59818" y="4716"/>
                  <a:pt x="57210" y="4716"/>
                </a:cubicBezTo>
                <a:lnTo>
                  <a:pt x="4716" y="4716"/>
                </a:lnTo>
                <a:cubicBezTo>
                  <a:pt x="2120" y="4716"/>
                  <a:pt x="1" y="2608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8" name="Google Shape;448;p22"/>
          <p:cNvGrpSpPr/>
          <p:nvPr/>
        </p:nvGrpSpPr>
        <p:grpSpPr>
          <a:xfrm>
            <a:off x="6955074" y="1504996"/>
            <a:ext cx="894135" cy="894135"/>
            <a:chOff x="6050450" y="1519738"/>
            <a:chExt cx="818505" cy="818505"/>
          </a:xfrm>
        </p:grpSpPr>
        <p:sp>
          <p:nvSpPr>
            <p:cNvPr id="449" name="Google Shape;449;p22"/>
            <p:cNvSpPr/>
            <p:nvPr/>
          </p:nvSpPr>
          <p:spPr>
            <a:xfrm>
              <a:off x="6050450" y="1519738"/>
              <a:ext cx="818505" cy="818505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6091716" y="1586566"/>
              <a:ext cx="710412" cy="710412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6260201" y="1711048"/>
              <a:ext cx="348975" cy="298352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6189037" y="2015929"/>
              <a:ext cx="540786" cy="254120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6308040" y="1808871"/>
              <a:ext cx="301684" cy="103026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6105319" y="1736565"/>
              <a:ext cx="545168" cy="545716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22"/>
          <p:cNvSpPr/>
          <p:nvPr/>
        </p:nvSpPr>
        <p:spPr>
          <a:xfrm>
            <a:off x="5997696" y="1877977"/>
            <a:ext cx="74498" cy="59589"/>
          </a:xfrm>
          <a:custGeom>
            <a:avLst/>
            <a:gdLst/>
            <a:ahLst/>
            <a:cxnLst/>
            <a:rect l="l" t="t" r="r" b="b"/>
            <a:pathLst>
              <a:path w="1494" h="1195" extrusionOk="0">
                <a:moveTo>
                  <a:pt x="812" y="0"/>
                </a:moveTo>
                <a:cubicBezTo>
                  <a:pt x="312" y="0"/>
                  <a:pt x="1" y="628"/>
                  <a:pt x="391" y="1019"/>
                </a:cubicBezTo>
                <a:cubicBezTo>
                  <a:pt x="514" y="1142"/>
                  <a:pt x="660" y="1195"/>
                  <a:pt x="803" y="1195"/>
                </a:cubicBezTo>
                <a:cubicBezTo>
                  <a:pt x="1159" y="1195"/>
                  <a:pt x="1493" y="864"/>
                  <a:pt x="1392" y="447"/>
                </a:cubicBezTo>
                <a:cubicBezTo>
                  <a:pt x="1344" y="233"/>
                  <a:pt x="1177" y="66"/>
                  <a:pt x="963" y="19"/>
                </a:cubicBezTo>
                <a:cubicBezTo>
                  <a:pt x="911" y="6"/>
                  <a:pt x="861" y="0"/>
                  <a:pt x="8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2"/>
          <p:cNvSpPr/>
          <p:nvPr/>
        </p:nvSpPr>
        <p:spPr>
          <a:xfrm>
            <a:off x="6266619" y="1877977"/>
            <a:ext cx="74349" cy="59589"/>
          </a:xfrm>
          <a:custGeom>
            <a:avLst/>
            <a:gdLst/>
            <a:ahLst/>
            <a:cxnLst/>
            <a:rect l="l" t="t" r="r" b="b"/>
            <a:pathLst>
              <a:path w="1491" h="1195" extrusionOk="0">
                <a:moveTo>
                  <a:pt x="801" y="0"/>
                </a:moveTo>
                <a:cubicBezTo>
                  <a:pt x="303" y="0"/>
                  <a:pt x="0" y="628"/>
                  <a:pt x="380" y="1019"/>
                </a:cubicBezTo>
                <a:cubicBezTo>
                  <a:pt x="503" y="1142"/>
                  <a:pt x="650" y="1195"/>
                  <a:pt x="794" y="1195"/>
                </a:cubicBezTo>
                <a:cubicBezTo>
                  <a:pt x="1152" y="1195"/>
                  <a:pt x="1491" y="864"/>
                  <a:pt x="1380" y="447"/>
                </a:cubicBezTo>
                <a:cubicBezTo>
                  <a:pt x="1333" y="233"/>
                  <a:pt x="1166" y="66"/>
                  <a:pt x="952" y="19"/>
                </a:cubicBezTo>
                <a:cubicBezTo>
                  <a:pt x="900" y="6"/>
                  <a:pt x="850" y="0"/>
                  <a:pt x="80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2"/>
          <p:cNvSpPr/>
          <p:nvPr/>
        </p:nvSpPr>
        <p:spPr>
          <a:xfrm>
            <a:off x="6534994" y="1877977"/>
            <a:ext cx="74498" cy="59589"/>
          </a:xfrm>
          <a:custGeom>
            <a:avLst/>
            <a:gdLst/>
            <a:ahLst/>
            <a:cxnLst/>
            <a:rect l="l" t="t" r="r" b="b"/>
            <a:pathLst>
              <a:path w="1494" h="1195" extrusionOk="0">
                <a:moveTo>
                  <a:pt x="801" y="0"/>
                </a:moveTo>
                <a:cubicBezTo>
                  <a:pt x="303" y="0"/>
                  <a:pt x="1" y="628"/>
                  <a:pt x="392" y="1019"/>
                </a:cubicBezTo>
                <a:cubicBezTo>
                  <a:pt x="514" y="1142"/>
                  <a:pt x="661" y="1195"/>
                  <a:pt x="803" y="1195"/>
                </a:cubicBezTo>
                <a:cubicBezTo>
                  <a:pt x="1159" y="1195"/>
                  <a:pt x="1494" y="864"/>
                  <a:pt x="1392" y="447"/>
                </a:cubicBezTo>
                <a:cubicBezTo>
                  <a:pt x="1332" y="233"/>
                  <a:pt x="1165" y="66"/>
                  <a:pt x="951" y="19"/>
                </a:cubicBezTo>
                <a:cubicBezTo>
                  <a:pt x="899" y="6"/>
                  <a:pt x="849" y="0"/>
                  <a:pt x="80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2"/>
          <p:cNvSpPr/>
          <p:nvPr/>
        </p:nvSpPr>
        <p:spPr>
          <a:xfrm>
            <a:off x="6803368" y="1877977"/>
            <a:ext cx="74498" cy="59589"/>
          </a:xfrm>
          <a:custGeom>
            <a:avLst/>
            <a:gdLst/>
            <a:ahLst/>
            <a:cxnLst/>
            <a:rect l="l" t="t" r="r" b="b"/>
            <a:pathLst>
              <a:path w="1494" h="1195" extrusionOk="0">
                <a:moveTo>
                  <a:pt x="809" y="0"/>
                </a:moveTo>
                <a:cubicBezTo>
                  <a:pt x="302" y="0"/>
                  <a:pt x="1" y="628"/>
                  <a:pt x="391" y="1019"/>
                </a:cubicBezTo>
                <a:cubicBezTo>
                  <a:pt x="514" y="1142"/>
                  <a:pt x="660" y="1195"/>
                  <a:pt x="803" y="1195"/>
                </a:cubicBezTo>
                <a:cubicBezTo>
                  <a:pt x="1159" y="1195"/>
                  <a:pt x="1493" y="864"/>
                  <a:pt x="1391" y="447"/>
                </a:cubicBezTo>
                <a:cubicBezTo>
                  <a:pt x="1332" y="233"/>
                  <a:pt x="1165" y="66"/>
                  <a:pt x="963" y="19"/>
                </a:cubicBezTo>
                <a:cubicBezTo>
                  <a:pt x="910" y="6"/>
                  <a:pt x="859" y="0"/>
                  <a:pt x="80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2"/>
          <p:cNvSpPr/>
          <p:nvPr/>
        </p:nvSpPr>
        <p:spPr>
          <a:xfrm>
            <a:off x="6037987" y="1676423"/>
            <a:ext cx="50" cy="231623"/>
          </a:xfrm>
          <a:custGeom>
            <a:avLst/>
            <a:gdLst/>
            <a:ahLst/>
            <a:cxnLst/>
            <a:rect l="l" t="t" r="r" b="b"/>
            <a:pathLst>
              <a:path w="1" h="4645" fill="none" extrusionOk="0">
                <a:moveTo>
                  <a:pt x="0" y="4644"/>
                </a:moveTo>
                <a:lnTo>
                  <a:pt x="0" y="1"/>
                </a:lnTo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"/>
          <p:cNvSpPr/>
          <p:nvPr/>
        </p:nvSpPr>
        <p:spPr>
          <a:xfrm>
            <a:off x="6306910" y="1676423"/>
            <a:ext cx="50" cy="231623"/>
          </a:xfrm>
          <a:custGeom>
            <a:avLst/>
            <a:gdLst/>
            <a:ahLst/>
            <a:cxnLst/>
            <a:rect l="l" t="t" r="r" b="b"/>
            <a:pathLst>
              <a:path w="1" h="4645" fill="none" extrusionOk="0">
                <a:moveTo>
                  <a:pt x="1" y="4644"/>
                </a:moveTo>
                <a:lnTo>
                  <a:pt x="1" y="1"/>
                </a:lnTo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2"/>
          <p:cNvSpPr/>
          <p:nvPr/>
        </p:nvSpPr>
        <p:spPr>
          <a:xfrm>
            <a:off x="6575285" y="1676423"/>
            <a:ext cx="50" cy="231623"/>
          </a:xfrm>
          <a:custGeom>
            <a:avLst/>
            <a:gdLst/>
            <a:ahLst/>
            <a:cxnLst/>
            <a:rect l="l" t="t" r="r" b="b"/>
            <a:pathLst>
              <a:path w="1" h="4645" fill="none" extrusionOk="0">
                <a:moveTo>
                  <a:pt x="0" y="4644"/>
                </a:moveTo>
                <a:lnTo>
                  <a:pt x="0" y="1"/>
                </a:lnTo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2"/>
          <p:cNvSpPr/>
          <p:nvPr/>
        </p:nvSpPr>
        <p:spPr>
          <a:xfrm>
            <a:off x="6844208" y="1676423"/>
            <a:ext cx="50" cy="231623"/>
          </a:xfrm>
          <a:custGeom>
            <a:avLst/>
            <a:gdLst/>
            <a:ahLst/>
            <a:cxnLst/>
            <a:rect l="l" t="t" r="r" b="b"/>
            <a:pathLst>
              <a:path w="1" h="4645" fill="none" extrusionOk="0">
                <a:moveTo>
                  <a:pt x="1" y="4644"/>
                </a:moveTo>
                <a:lnTo>
                  <a:pt x="1" y="1"/>
                </a:lnTo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2"/>
          <p:cNvSpPr/>
          <p:nvPr/>
        </p:nvSpPr>
        <p:spPr>
          <a:xfrm>
            <a:off x="4878190" y="2888782"/>
            <a:ext cx="99780" cy="99780"/>
          </a:xfrm>
          <a:custGeom>
            <a:avLst/>
            <a:gdLst/>
            <a:ahLst/>
            <a:cxnLst/>
            <a:rect l="l" t="t" r="r" b="b"/>
            <a:pathLst>
              <a:path w="2001" h="2001" extrusionOk="0">
                <a:moveTo>
                  <a:pt x="1001" y="1"/>
                </a:moveTo>
                <a:cubicBezTo>
                  <a:pt x="453" y="1"/>
                  <a:pt x="0" y="453"/>
                  <a:pt x="0" y="1001"/>
                </a:cubicBezTo>
                <a:cubicBezTo>
                  <a:pt x="0" y="1548"/>
                  <a:pt x="453" y="2001"/>
                  <a:pt x="1001" y="2001"/>
                </a:cubicBezTo>
                <a:cubicBezTo>
                  <a:pt x="1548" y="2001"/>
                  <a:pt x="2001" y="1548"/>
                  <a:pt x="2001" y="1001"/>
                </a:cubicBezTo>
                <a:cubicBezTo>
                  <a:pt x="2001" y="453"/>
                  <a:pt x="1548" y="1"/>
                  <a:pt x="10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2"/>
          <p:cNvSpPr/>
          <p:nvPr/>
        </p:nvSpPr>
        <p:spPr>
          <a:xfrm>
            <a:off x="4797458" y="2799275"/>
            <a:ext cx="261243" cy="87214"/>
          </a:xfrm>
          <a:custGeom>
            <a:avLst/>
            <a:gdLst/>
            <a:ahLst/>
            <a:cxnLst/>
            <a:rect l="l" t="t" r="r" b="b"/>
            <a:pathLst>
              <a:path w="5239" h="1749" extrusionOk="0">
                <a:moveTo>
                  <a:pt x="661" y="1742"/>
                </a:moveTo>
                <a:lnTo>
                  <a:pt x="661" y="1742"/>
                </a:lnTo>
                <a:cubicBezTo>
                  <a:pt x="659" y="1744"/>
                  <a:pt x="657" y="1746"/>
                  <a:pt x="655" y="1748"/>
                </a:cubicBezTo>
                <a:lnTo>
                  <a:pt x="667" y="1748"/>
                </a:lnTo>
                <a:lnTo>
                  <a:pt x="661" y="1742"/>
                </a:lnTo>
                <a:close/>
                <a:moveTo>
                  <a:pt x="2620" y="1"/>
                </a:moveTo>
                <a:cubicBezTo>
                  <a:pt x="1670" y="1"/>
                  <a:pt x="721" y="361"/>
                  <a:pt x="0" y="1081"/>
                </a:cubicBezTo>
                <a:lnTo>
                  <a:pt x="661" y="1742"/>
                </a:lnTo>
                <a:lnTo>
                  <a:pt x="661" y="1742"/>
                </a:lnTo>
                <a:cubicBezTo>
                  <a:pt x="1202" y="1204"/>
                  <a:pt x="1911" y="935"/>
                  <a:pt x="2620" y="935"/>
                </a:cubicBezTo>
                <a:cubicBezTo>
                  <a:pt x="3331" y="935"/>
                  <a:pt x="4042" y="1206"/>
                  <a:pt x="4584" y="1748"/>
                </a:cubicBezTo>
                <a:lnTo>
                  <a:pt x="5239" y="1081"/>
                </a:lnTo>
                <a:cubicBezTo>
                  <a:pt x="4519" y="361"/>
                  <a:pt x="3569" y="1"/>
                  <a:pt x="262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2"/>
          <p:cNvSpPr/>
          <p:nvPr/>
        </p:nvSpPr>
        <p:spPr>
          <a:xfrm>
            <a:off x="4742806" y="2710814"/>
            <a:ext cx="371145" cy="110351"/>
          </a:xfrm>
          <a:custGeom>
            <a:avLst/>
            <a:gdLst/>
            <a:ahLst/>
            <a:cxnLst/>
            <a:rect l="l" t="t" r="r" b="b"/>
            <a:pathLst>
              <a:path w="7443" h="2213" extrusionOk="0">
                <a:moveTo>
                  <a:pt x="3717" y="1"/>
                </a:moveTo>
                <a:cubicBezTo>
                  <a:pt x="2370" y="1"/>
                  <a:pt x="1025" y="516"/>
                  <a:pt x="1" y="1546"/>
                </a:cubicBezTo>
                <a:lnTo>
                  <a:pt x="656" y="2212"/>
                </a:lnTo>
                <a:cubicBezTo>
                  <a:pt x="1501" y="1367"/>
                  <a:pt x="2608" y="944"/>
                  <a:pt x="3716" y="944"/>
                </a:cubicBezTo>
                <a:cubicBezTo>
                  <a:pt x="4823" y="944"/>
                  <a:pt x="5930" y="1367"/>
                  <a:pt x="6775" y="2212"/>
                </a:cubicBezTo>
                <a:lnTo>
                  <a:pt x="7442" y="1546"/>
                </a:lnTo>
                <a:cubicBezTo>
                  <a:pt x="6412" y="516"/>
                  <a:pt x="5064" y="1"/>
                  <a:pt x="371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"/>
          <p:cNvSpPr/>
          <p:nvPr/>
        </p:nvSpPr>
        <p:spPr>
          <a:xfrm>
            <a:off x="4688204" y="2619711"/>
            <a:ext cx="479751" cy="132591"/>
          </a:xfrm>
          <a:custGeom>
            <a:avLst/>
            <a:gdLst/>
            <a:ahLst/>
            <a:cxnLst/>
            <a:rect l="l" t="t" r="r" b="b"/>
            <a:pathLst>
              <a:path w="9621" h="2659" extrusionOk="0">
                <a:moveTo>
                  <a:pt x="661" y="2652"/>
                </a:moveTo>
                <a:lnTo>
                  <a:pt x="661" y="2652"/>
                </a:lnTo>
                <a:cubicBezTo>
                  <a:pt x="659" y="2654"/>
                  <a:pt x="657" y="2656"/>
                  <a:pt x="655" y="2658"/>
                </a:cubicBezTo>
                <a:lnTo>
                  <a:pt x="667" y="2658"/>
                </a:lnTo>
                <a:lnTo>
                  <a:pt x="661" y="2652"/>
                </a:lnTo>
                <a:close/>
                <a:moveTo>
                  <a:pt x="4811" y="0"/>
                </a:moveTo>
                <a:cubicBezTo>
                  <a:pt x="3069" y="0"/>
                  <a:pt x="1328" y="664"/>
                  <a:pt x="0" y="1991"/>
                </a:cubicBezTo>
                <a:lnTo>
                  <a:pt x="661" y="2652"/>
                </a:lnTo>
                <a:lnTo>
                  <a:pt x="661" y="2652"/>
                </a:lnTo>
                <a:cubicBezTo>
                  <a:pt x="1809" y="1507"/>
                  <a:pt x="3310" y="935"/>
                  <a:pt x="4809" y="935"/>
                </a:cubicBezTo>
                <a:cubicBezTo>
                  <a:pt x="6311" y="935"/>
                  <a:pt x="7811" y="1509"/>
                  <a:pt x="8954" y="2658"/>
                </a:cubicBezTo>
                <a:lnTo>
                  <a:pt x="9621" y="1991"/>
                </a:lnTo>
                <a:cubicBezTo>
                  <a:pt x="8293" y="664"/>
                  <a:pt x="6552" y="0"/>
                  <a:pt x="48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2"/>
          <p:cNvSpPr/>
          <p:nvPr/>
        </p:nvSpPr>
        <p:spPr>
          <a:xfrm>
            <a:off x="4886188" y="2066521"/>
            <a:ext cx="223894" cy="228631"/>
          </a:xfrm>
          <a:custGeom>
            <a:avLst/>
            <a:gdLst/>
            <a:ahLst/>
            <a:cxnLst/>
            <a:rect l="l" t="t" r="r" b="b"/>
            <a:pathLst>
              <a:path w="4490" h="4585" extrusionOk="0">
                <a:moveTo>
                  <a:pt x="2239" y="394"/>
                </a:moveTo>
                <a:cubicBezTo>
                  <a:pt x="2822" y="394"/>
                  <a:pt x="3287" y="870"/>
                  <a:pt x="3287" y="1441"/>
                </a:cubicBezTo>
                <a:lnTo>
                  <a:pt x="3287" y="1596"/>
                </a:lnTo>
                <a:lnTo>
                  <a:pt x="1203" y="1596"/>
                </a:lnTo>
                <a:lnTo>
                  <a:pt x="1191" y="1441"/>
                </a:lnTo>
                <a:cubicBezTo>
                  <a:pt x="1191" y="870"/>
                  <a:pt x="1655" y="394"/>
                  <a:pt x="2239" y="394"/>
                </a:cubicBezTo>
                <a:close/>
                <a:moveTo>
                  <a:pt x="2239" y="2462"/>
                </a:moveTo>
                <a:cubicBezTo>
                  <a:pt x="2411" y="2462"/>
                  <a:pt x="2584" y="2578"/>
                  <a:pt x="2584" y="2811"/>
                </a:cubicBezTo>
                <a:cubicBezTo>
                  <a:pt x="2584" y="2918"/>
                  <a:pt x="2525" y="3025"/>
                  <a:pt x="2429" y="3096"/>
                </a:cubicBezTo>
                <a:lnTo>
                  <a:pt x="2429" y="3358"/>
                </a:lnTo>
                <a:cubicBezTo>
                  <a:pt x="2441" y="3495"/>
                  <a:pt x="2340" y="3564"/>
                  <a:pt x="2239" y="3564"/>
                </a:cubicBezTo>
                <a:cubicBezTo>
                  <a:pt x="2138" y="3564"/>
                  <a:pt x="2036" y="3495"/>
                  <a:pt x="2048" y="3358"/>
                </a:cubicBezTo>
                <a:lnTo>
                  <a:pt x="2048" y="3096"/>
                </a:lnTo>
                <a:cubicBezTo>
                  <a:pt x="1953" y="3037"/>
                  <a:pt x="1894" y="2930"/>
                  <a:pt x="1894" y="2811"/>
                </a:cubicBezTo>
                <a:cubicBezTo>
                  <a:pt x="1894" y="2578"/>
                  <a:pt x="2066" y="2462"/>
                  <a:pt x="2239" y="2462"/>
                </a:cubicBezTo>
                <a:close/>
                <a:moveTo>
                  <a:pt x="2239" y="1"/>
                </a:moveTo>
                <a:cubicBezTo>
                  <a:pt x="1441" y="1"/>
                  <a:pt x="798" y="644"/>
                  <a:pt x="798" y="1441"/>
                </a:cubicBezTo>
                <a:lnTo>
                  <a:pt x="798" y="1596"/>
                </a:lnTo>
                <a:lnTo>
                  <a:pt x="477" y="1596"/>
                </a:lnTo>
                <a:cubicBezTo>
                  <a:pt x="215" y="1596"/>
                  <a:pt x="0" y="1810"/>
                  <a:pt x="0" y="2072"/>
                </a:cubicBezTo>
                <a:lnTo>
                  <a:pt x="0" y="4120"/>
                </a:lnTo>
                <a:cubicBezTo>
                  <a:pt x="0" y="4370"/>
                  <a:pt x="215" y="4585"/>
                  <a:pt x="477" y="4585"/>
                </a:cubicBezTo>
                <a:lnTo>
                  <a:pt x="4013" y="4585"/>
                </a:lnTo>
                <a:cubicBezTo>
                  <a:pt x="4275" y="4585"/>
                  <a:pt x="4489" y="4370"/>
                  <a:pt x="4489" y="4120"/>
                </a:cubicBezTo>
                <a:lnTo>
                  <a:pt x="4489" y="2072"/>
                </a:lnTo>
                <a:cubicBezTo>
                  <a:pt x="4489" y="1810"/>
                  <a:pt x="4275" y="1596"/>
                  <a:pt x="4013" y="1596"/>
                </a:cubicBezTo>
                <a:lnTo>
                  <a:pt x="3691" y="1596"/>
                </a:lnTo>
                <a:lnTo>
                  <a:pt x="3691" y="1441"/>
                </a:lnTo>
                <a:cubicBezTo>
                  <a:pt x="3691" y="644"/>
                  <a:pt x="3048" y="1"/>
                  <a:pt x="2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2"/>
          <p:cNvSpPr/>
          <p:nvPr/>
        </p:nvSpPr>
        <p:spPr>
          <a:xfrm>
            <a:off x="8168885" y="2399099"/>
            <a:ext cx="178168" cy="178168"/>
          </a:xfrm>
          <a:custGeom>
            <a:avLst/>
            <a:gdLst/>
            <a:ahLst/>
            <a:cxnLst/>
            <a:rect l="l" t="t" r="r" b="b"/>
            <a:pathLst>
              <a:path w="3573" h="3573" extrusionOk="0">
                <a:moveTo>
                  <a:pt x="1786" y="1"/>
                </a:moveTo>
                <a:cubicBezTo>
                  <a:pt x="798" y="1"/>
                  <a:pt x="0" y="798"/>
                  <a:pt x="0" y="1787"/>
                </a:cubicBezTo>
                <a:cubicBezTo>
                  <a:pt x="0" y="2775"/>
                  <a:pt x="798" y="3573"/>
                  <a:pt x="1786" y="3573"/>
                </a:cubicBezTo>
                <a:cubicBezTo>
                  <a:pt x="2775" y="3573"/>
                  <a:pt x="3572" y="2775"/>
                  <a:pt x="3572" y="1787"/>
                </a:cubicBezTo>
                <a:cubicBezTo>
                  <a:pt x="3572" y="798"/>
                  <a:pt x="2775" y="1"/>
                  <a:pt x="17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2"/>
          <p:cNvSpPr/>
          <p:nvPr/>
        </p:nvSpPr>
        <p:spPr>
          <a:xfrm>
            <a:off x="8085162" y="2572479"/>
            <a:ext cx="345614" cy="138375"/>
          </a:xfrm>
          <a:custGeom>
            <a:avLst/>
            <a:gdLst/>
            <a:ahLst/>
            <a:cxnLst/>
            <a:rect l="l" t="t" r="r" b="b"/>
            <a:pathLst>
              <a:path w="6931" h="2775" extrusionOk="0">
                <a:moveTo>
                  <a:pt x="2156" y="0"/>
                </a:moveTo>
                <a:cubicBezTo>
                  <a:pt x="1239" y="369"/>
                  <a:pt x="513" y="1096"/>
                  <a:pt x="155" y="2012"/>
                </a:cubicBezTo>
                <a:cubicBezTo>
                  <a:pt x="1" y="2370"/>
                  <a:pt x="274" y="2763"/>
                  <a:pt x="667" y="2774"/>
                </a:cubicBezTo>
                <a:lnTo>
                  <a:pt x="6275" y="2774"/>
                </a:lnTo>
                <a:cubicBezTo>
                  <a:pt x="6668" y="2774"/>
                  <a:pt x="6930" y="2370"/>
                  <a:pt x="6787" y="2012"/>
                </a:cubicBezTo>
                <a:cubicBezTo>
                  <a:pt x="6430" y="1096"/>
                  <a:pt x="5704" y="369"/>
                  <a:pt x="4799" y="0"/>
                </a:cubicBezTo>
                <a:cubicBezTo>
                  <a:pt x="4406" y="304"/>
                  <a:pt x="3939" y="456"/>
                  <a:pt x="3473" y="456"/>
                </a:cubicBezTo>
                <a:cubicBezTo>
                  <a:pt x="3007" y="456"/>
                  <a:pt x="2543" y="304"/>
                  <a:pt x="21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2"/>
          <p:cNvSpPr/>
          <p:nvPr/>
        </p:nvSpPr>
        <p:spPr>
          <a:xfrm>
            <a:off x="7978791" y="3086734"/>
            <a:ext cx="396676" cy="387950"/>
          </a:xfrm>
          <a:custGeom>
            <a:avLst/>
            <a:gdLst/>
            <a:ahLst/>
            <a:cxnLst/>
            <a:rect l="l" t="t" r="r" b="b"/>
            <a:pathLst>
              <a:path w="7955" h="7780" extrusionOk="0">
                <a:moveTo>
                  <a:pt x="3983" y="2527"/>
                </a:moveTo>
                <a:cubicBezTo>
                  <a:pt x="5168" y="2527"/>
                  <a:pt x="5882" y="3916"/>
                  <a:pt x="5120" y="4882"/>
                </a:cubicBezTo>
                <a:cubicBezTo>
                  <a:pt x="4832" y="5245"/>
                  <a:pt x="4406" y="5435"/>
                  <a:pt x="3976" y="5435"/>
                </a:cubicBezTo>
                <a:cubicBezTo>
                  <a:pt x="3659" y="5435"/>
                  <a:pt x="3340" y="5332"/>
                  <a:pt x="3072" y="5120"/>
                </a:cubicBezTo>
                <a:cubicBezTo>
                  <a:pt x="2060" y="4310"/>
                  <a:pt x="2525" y="2691"/>
                  <a:pt x="3811" y="2536"/>
                </a:cubicBezTo>
                <a:cubicBezTo>
                  <a:pt x="3869" y="2530"/>
                  <a:pt x="3927" y="2527"/>
                  <a:pt x="3983" y="2527"/>
                </a:cubicBezTo>
                <a:close/>
                <a:moveTo>
                  <a:pt x="3955" y="0"/>
                </a:moveTo>
                <a:cubicBezTo>
                  <a:pt x="3778" y="0"/>
                  <a:pt x="3602" y="12"/>
                  <a:pt x="3430" y="36"/>
                </a:cubicBezTo>
                <a:cubicBezTo>
                  <a:pt x="3227" y="60"/>
                  <a:pt x="3108" y="250"/>
                  <a:pt x="3144" y="441"/>
                </a:cubicBezTo>
                <a:lnTo>
                  <a:pt x="3299" y="1048"/>
                </a:lnTo>
                <a:cubicBezTo>
                  <a:pt x="2858" y="1155"/>
                  <a:pt x="2441" y="1357"/>
                  <a:pt x="2096" y="1643"/>
                </a:cubicBezTo>
                <a:lnTo>
                  <a:pt x="1703" y="1155"/>
                </a:lnTo>
                <a:cubicBezTo>
                  <a:pt x="1639" y="1071"/>
                  <a:pt x="1543" y="1029"/>
                  <a:pt x="1446" y="1029"/>
                </a:cubicBezTo>
                <a:cubicBezTo>
                  <a:pt x="1364" y="1029"/>
                  <a:pt x="1281" y="1059"/>
                  <a:pt x="1215" y="1119"/>
                </a:cubicBezTo>
                <a:cubicBezTo>
                  <a:pt x="1084" y="1238"/>
                  <a:pt x="977" y="1369"/>
                  <a:pt x="870" y="1500"/>
                </a:cubicBezTo>
                <a:cubicBezTo>
                  <a:pt x="751" y="1643"/>
                  <a:pt x="656" y="1798"/>
                  <a:pt x="560" y="1953"/>
                </a:cubicBezTo>
                <a:cubicBezTo>
                  <a:pt x="453" y="2119"/>
                  <a:pt x="525" y="2334"/>
                  <a:pt x="703" y="2417"/>
                </a:cubicBezTo>
                <a:lnTo>
                  <a:pt x="1275" y="2691"/>
                </a:lnTo>
                <a:cubicBezTo>
                  <a:pt x="1072" y="3096"/>
                  <a:pt x="977" y="3548"/>
                  <a:pt x="977" y="3989"/>
                </a:cubicBezTo>
                <a:lnTo>
                  <a:pt x="346" y="3989"/>
                </a:lnTo>
                <a:cubicBezTo>
                  <a:pt x="155" y="4001"/>
                  <a:pt x="1" y="4167"/>
                  <a:pt x="24" y="4358"/>
                </a:cubicBezTo>
                <a:cubicBezTo>
                  <a:pt x="60" y="4715"/>
                  <a:pt x="132" y="5060"/>
                  <a:pt x="263" y="5382"/>
                </a:cubicBezTo>
                <a:cubicBezTo>
                  <a:pt x="317" y="5517"/>
                  <a:pt x="446" y="5598"/>
                  <a:pt x="578" y="5598"/>
                </a:cubicBezTo>
                <a:cubicBezTo>
                  <a:pt x="620" y="5598"/>
                  <a:pt x="663" y="5590"/>
                  <a:pt x="703" y="5572"/>
                </a:cubicBezTo>
                <a:lnTo>
                  <a:pt x="1275" y="5298"/>
                </a:lnTo>
                <a:cubicBezTo>
                  <a:pt x="1465" y="5703"/>
                  <a:pt x="1751" y="6060"/>
                  <a:pt x="2108" y="6334"/>
                </a:cubicBezTo>
                <a:lnTo>
                  <a:pt x="1715" y="6822"/>
                </a:lnTo>
                <a:cubicBezTo>
                  <a:pt x="1596" y="6977"/>
                  <a:pt x="1632" y="7203"/>
                  <a:pt x="1799" y="7311"/>
                </a:cubicBezTo>
                <a:cubicBezTo>
                  <a:pt x="2096" y="7501"/>
                  <a:pt x="2418" y="7656"/>
                  <a:pt x="2751" y="7763"/>
                </a:cubicBezTo>
                <a:cubicBezTo>
                  <a:pt x="2787" y="7774"/>
                  <a:pt x="2822" y="7779"/>
                  <a:pt x="2857" y="7779"/>
                </a:cubicBezTo>
                <a:cubicBezTo>
                  <a:pt x="3008" y="7779"/>
                  <a:pt x="3141" y="7680"/>
                  <a:pt x="3180" y="7525"/>
                </a:cubicBezTo>
                <a:lnTo>
                  <a:pt x="3311" y="6918"/>
                </a:lnTo>
                <a:cubicBezTo>
                  <a:pt x="3531" y="6965"/>
                  <a:pt x="3757" y="6989"/>
                  <a:pt x="3983" y="6989"/>
                </a:cubicBezTo>
                <a:cubicBezTo>
                  <a:pt x="4210" y="6989"/>
                  <a:pt x="4436" y="6965"/>
                  <a:pt x="4656" y="6918"/>
                </a:cubicBezTo>
                <a:lnTo>
                  <a:pt x="4799" y="7525"/>
                </a:lnTo>
                <a:cubicBezTo>
                  <a:pt x="4838" y="7680"/>
                  <a:pt x="4971" y="7779"/>
                  <a:pt x="5121" y="7779"/>
                </a:cubicBezTo>
                <a:cubicBezTo>
                  <a:pt x="5156" y="7779"/>
                  <a:pt x="5192" y="7774"/>
                  <a:pt x="5228" y="7763"/>
                </a:cubicBezTo>
                <a:cubicBezTo>
                  <a:pt x="5561" y="7656"/>
                  <a:pt x="5882" y="7501"/>
                  <a:pt x="6180" y="7299"/>
                </a:cubicBezTo>
                <a:cubicBezTo>
                  <a:pt x="6347" y="7192"/>
                  <a:pt x="6382" y="6965"/>
                  <a:pt x="6263" y="6822"/>
                </a:cubicBezTo>
                <a:lnTo>
                  <a:pt x="5870" y="6322"/>
                </a:lnTo>
                <a:cubicBezTo>
                  <a:pt x="6216" y="6049"/>
                  <a:pt x="6501" y="5691"/>
                  <a:pt x="6692" y="5287"/>
                </a:cubicBezTo>
                <a:lnTo>
                  <a:pt x="7263" y="5560"/>
                </a:lnTo>
                <a:cubicBezTo>
                  <a:pt x="7304" y="5578"/>
                  <a:pt x="7347" y="5586"/>
                  <a:pt x="7390" y="5586"/>
                </a:cubicBezTo>
                <a:cubicBezTo>
                  <a:pt x="7525" y="5586"/>
                  <a:pt x="7659" y="5505"/>
                  <a:pt x="7704" y="5370"/>
                </a:cubicBezTo>
                <a:cubicBezTo>
                  <a:pt x="7835" y="5037"/>
                  <a:pt x="7906" y="4691"/>
                  <a:pt x="7942" y="4334"/>
                </a:cubicBezTo>
                <a:cubicBezTo>
                  <a:pt x="7954" y="4144"/>
                  <a:pt x="7799" y="3977"/>
                  <a:pt x="7609" y="3977"/>
                </a:cubicBezTo>
                <a:lnTo>
                  <a:pt x="6978" y="3977"/>
                </a:lnTo>
                <a:cubicBezTo>
                  <a:pt x="6978" y="3524"/>
                  <a:pt x="6882" y="3072"/>
                  <a:pt x="6680" y="2667"/>
                </a:cubicBezTo>
                <a:lnTo>
                  <a:pt x="7252" y="2393"/>
                </a:lnTo>
                <a:cubicBezTo>
                  <a:pt x="7430" y="2310"/>
                  <a:pt x="7490" y="2096"/>
                  <a:pt x="7394" y="1929"/>
                </a:cubicBezTo>
                <a:cubicBezTo>
                  <a:pt x="7180" y="1619"/>
                  <a:pt x="6954" y="1322"/>
                  <a:pt x="6680" y="1048"/>
                </a:cubicBezTo>
                <a:cubicBezTo>
                  <a:pt x="6630" y="993"/>
                  <a:pt x="6563" y="966"/>
                  <a:pt x="6494" y="966"/>
                </a:cubicBezTo>
                <a:cubicBezTo>
                  <a:pt x="6414" y="966"/>
                  <a:pt x="6333" y="1002"/>
                  <a:pt x="6275" y="1072"/>
                </a:cubicBezTo>
                <a:lnTo>
                  <a:pt x="5835" y="1619"/>
                </a:lnTo>
                <a:cubicBezTo>
                  <a:pt x="5489" y="1346"/>
                  <a:pt x="5073" y="1143"/>
                  <a:pt x="4632" y="1048"/>
                </a:cubicBezTo>
                <a:lnTo>
                  <a:pt x="4763" y="441"/>
                </a:lnTo>
                <a:cubicBezTo>
                  <a:pt x="4811" y="250"/>
                  <a:pt x="4680" y="60"/>
                  <a:pt x="4489" y="36"/>
                </a:cubicBezTo>
                <a:cubicBezTo>
                  <a:pt x="4311" y="12"/>
                  <a:pt x="4132" y="0"/>
                  <a:pt x="39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2"/>
          <p:cNvSpPr/>
          <p:nvPr/>
        </p:nvSpPr>
        <p:spPr>
          <a:xfrm>
            <a:off x="5423360" y="1690113"/>
            <a:ext cx="339631" cy="204247"/>
          </a:xfrm>
          <a:custGeom>
            <a:avLst/>
            <a:gdLst/>
            <a:ahLst/>
            <a:cxnLst/>
            <a:rect l="l" t="t" r="r" b="b"/>
            <a:pathLst>
              <a:path w="6811" h="4096" extrusionOk="0">
                <a:moveTo>
                  <a:pt x="2694" y="1"/>
                </a:moveTo>
                <a:cubicBezTo>
                  <a:pt x="2054" y="1"/>
                  <a:pt x="1414" y="376"/>
                  <a:pt x="1191" y="1119"/>
                </a:cubicBezTo>
                <a:cubicBezTo>
                  <a:pt x="464" y="1321"/>
                  <a:pt x="0" y="2012"/>
                  <a:pt x="83" y="2750"/>
                </a:cubicBezTo>
                <a:cubicBezTo>
                  <a:pt x="167" y="3488"/>
                  <a:pt x="786" y="4060"/>
                  <a:pt x="1524" y="4095"/>
                </a:cubicBezTo>
                <a:lnTo>
                  <a:pt x="5870" y="4095"/>
                </a:lnTo>
                <a:cubicBezTo>
                  <a:pt x="6406" y="4036"/>
                  <a:pt x="6810" y="3595"/>
                  <a:pt x="6810" y="3059"/>
                </a:cubicBezTo>
                <a:cubicBezTo>
                  <a:pt x="6810" y="2524"/>
                  <a:pt x="6406" y="2071"/>
                  <a:pt x="5870" y="2024"/>
                </a:cubicBezTo>
                <a:lnTo>
                  <a:pt x="5870" y="2036"/>
                </a:lnTo>
                <a:cubicBezTo>
                  <a:pt x="5763" y="2036"/>
                  <a:pt x="5656" y="2047"/>
                  <a:pt x="5548" y="2083"/>
                </a:cubicBezTo>
                <a:cubicBezTo>
                  <a:pt x="5346" y="1500"/>
                  <a:pt x="4798" y="1095"/>
                  <a:pt x="4179" y="1071"/>
                </a:cubicBezTo>
                <a:cubicBezTo>
                  <a:pt x="3939" y="355"/>
                  <a:pt x="3316" y="1"/>
                  <a:pt x="26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2"/>
          <p:cNvSpPr/>
          <p:nvPr/>
        </p:nvSpPr>
        <p:spPr>
          <a:xfrm>
            <a:off x="4368451" y="3422111"/>
            <a:ext cx="226836" cy="193726"/>
          </a:xfrm>
          <a:custGeom>
            <a:avLst/>
            <a:gdLst/>
            <a:ahLst/>
            <a:cxnLst/>
            <a:rect l="l" t="t" r="r" b="b"/>
            <a:pathLst>
              <a:path w="4549" h="3885" extrusionOk="0">
                <a:moveTo>
                  <a:pt x="2588" y="896"/>
                </a:moveTo>
                <a:cubicBezTo>
                  <a:pt x="3126" y="896"/>
                  <a:pt x="3644" y="1312"/>
                  <a:pt x="3644" y="1941"/>
                </a:cubicBezTo>
                <a:cubicBezTo>
                  <a:pt x="3644" y="2512"/>
                  <a:pt x="3168" y="2977"/>
                  <a:pt x="2596" y="2977"/>
                </a:cubicBezTo>
                <a:cubicBezTo>
                  <a:pt x="1667" y="2977"/>
                  <a:pt x="1203" y="1858"/>
                  <a:pt x="1858" y="1203"/>
                </a:cubicBezTo>
                <a:cubicBezTo>
                  <a:pt x="2069" y="991"/>
                  <a:pt x="2331" y="896"/>
                  <a:pt x="2588" y="896"/>
                </a:cubicBezTo>
                <a:close/>
                <a:moveTo>
                  <a:pt x="2618" y="0"/>
                </a:moveTo>
                <a:cubicBezTo>
                  <a:pt x="2610" y="0"/>
                  <a:pt x="2603" y="0"/>
                  <a:pt x="2596" y="0"/>
                </a:cubicBezTo>
                <a:cubicBezTo>
                  <a:pt x="870" y="0"/>
                  <a:pt x="1" y="2084"/>
                  <a:pt x="1227" y="3310"/>
                </a:cubicBezTo>
                <a:cubicBezTo>
                  <a:pt x="1620" y="3707"/>
                  <a:pt x="2105" y="3884"/>
                  <a:pt x="2582" y="3884"/>
                </a:cubicBezTo>
                <a:cubicBezTo>
                  <a:pt x="3578" y="3884"/>
                  <a:pt x="4537" y="3109"/>
                  <a:pt x="4537" y="1941"/>
                </a:cubicBezTo>
                <a:cubicBezTo>
                  <a:pt x="4549" y="877"/>
                  <a:pt x="3679" y="0"/>
                  <a:pt x="26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2"/>
          <p:cNvSpPr/>
          <p:nvPr/>
        </p:nvSpPr>
        <p:spPr>
          <a:xfrm>
            <a:off x="4555495" y="3488331"/>
            <a:ext cx="434025" cy="116684"/>
          </a:xfrm>
          <a:custGeom>
            <a:avLst/>
            <a:gdLst/>
            <a:ahLst/>
            <a:cxnLst/>
            <a:rect l="l" t="t" r="r" b="b"/>
            <a:pathLst>
              <a:path w="8704" h="2340" extrusionOk="0">
                <a:moveTo>
                  <a:pt x="8117" y="0"/>
                </a:moveTo>
                <a:cubicBezTo>
                  <a:pt x="8091" y="0"/>
                  <a:pt x="8064" y="2"/>
                  <a:pt x="8037" y="6"/>
                </a:cubicBezTo>
                <a:lnTo>
                  <a:pt x="702" y="6"/>
                </a:lnTo>
                <a:cubicBezTo>
                  <a:pt x="0" y="89"/>
                  <a:pt x="0" y="1101"/>
                  <a:pt x="702" y="1184"/>
                </a:cubicBezTo>
                <a:lnTo>
                  <a:pt x="5227" y="1184"/>
                </a:lnTo>
                <a:lnTo>
                  <a:pt x="5227" y="1708"/>
                </a:lnTo>
                <a:cubicBezTo>
                  <a:pt x="5227" y="1863"/>
                  <a:pt x="5346" y="1982"/>
                  <a:pt x="5501" y="1982"/>
                </a:cubicBezTo>
                <a:lnTo>
                  <a:pt x="5810" y="1982"/>
                </a:lnTo>
                <a:cubicBezTo>
                  <a:pt x="5953" y="1982"/>
                  <a:pt x="6084" y="1863"/>
                  <a:pt x="6084" y="1708"/>
                </a:cubicBezTo>
                <a:lnTo>
                  <a:pt x="6084" y="1184"/>
                </a:lnTo>
                <a:lnTo>
                  <a:pt x="6715" y="1184"/>
                </a:lnTo>
                <a:lnTo>
                  <a:pt x="6715" y="2066"/>
                </a:lnTo>
                <a:cubicBezTo>
                  <a:pt x="6715" y="2220"/>
                  <a:pt x="6834" y="2339"/>
                  <a:pt x="6989" y="2339"/>
                </a:cubicBezTo>
                <a:lnTo>
                  <a:pt x="7299" y="2339"/>
                </a:lnTo>
                <a:cubicBezTo>
                  <a:pt x="7453" y="2339"/>
                  <a:pt x="7572" y="2220"/>
                  <a:pt x="7572" y="2066"/>
                </a:cubicBezTo>
                <a:lnTo>
                  <a:pt x="7572" y="1184"/>
                </a:lnTo>
                <a:lnTo>
                  <a:pt x="8037" y="1184"/>
                </a:lnTo>
                <a:cubicBezTo>
                  <a:pt x="8064" y="1188"/>
                  <a:pt x="8091" y="1190"/>
                  <a:pt x="8117" y="1190"/>
                </a:cubicBezTo>
                <a:cubicBezTo>
                  <a:pt x="8439" y="1190"/>
                  <a:pt x="8703" y="931"/>
                  <a:pt x="8703" y="601"/>
                </a:cubicBezTo>
                <a:cubicBezTo>
                  <a:pt x="8703" y="260"/>
                  <a:pt x="8439" y="0"/>
                  <a:pt x="81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2"/>
          <p:cNvSpPr/>
          <p:nvPr/>
        </p:nvSpPr>
        <p:spPr>
          <a:xfrm>
            <a:off x="7959913" y="1469801"/>
            <a:ext cx="291561" cy="366358"/>
          </a:xfrm>
          <a:custGeom>
            <a:avLst/>
            <a:gdLst/>
            <a:ahLst/>
            <a:cxnLst/>
            <a:rect l="l" t="t" r="r" b="b"/>
            <a:pathLst>
              <a:path w="5847" h="7347" extrusionOk="0">
                <a:moveTo>
                  <a:pt x="2929" y="643"/>
                </a:moveTo>
                <a:lnTo>
                  <a:pt x="5334" y="1524"/>
                </a:lnTo>
                <a:lnTo>
                  <a:pt x="5334" y="3513"/>
                </a:lnTo>
                <a:cubicBezTo>
                  <a:pt x="5346" y="4941"/>
                  <a:pt x="4430" y="6215"/>
                  <a:pt x="3060" y="6668"/>
                </a:cubicBezTo>
                <a:lnTo>
                  <a:pt x="2929" y="6715"/>
                </a:lnTo>
                <a:lnTo>
                  <a:pt x="2786" y="6668"/>
                </a:lnTo>
                <a:cubicBezTo>
                  <a:pt x="1429" y="6215"/>
                  <a:pt x="512" y="4941"/>
                  <a:pt x="512" y="3513"/>
                </a:cubicBezTo>
                <a:lnTo>
                  <a:pt x="512" y="1524"/>
                </a:lnTo>
                <a:lnTo>
                  <a:pt x="2929" y="643"/>
                </a:lnTo>
                <a:close/>
                <a:moveTo>
                  <a:pt x="2929" y="0"/>
                </a:moveTo>
                <a:lnTo>
                  <a:pt x="12" y="1072"/>
                </a:lnTo>
                <a:lnTo>
                  <a:pt x="12" y="3477"/>
                </a:lnTo>
                <a:cubicBezTo>
                  <a:pt x="0" y="5215"/>
                  <a:pt x="1108" y="6751"/>
                  <a:pt x="2763" y="7299"/>
                </a:cubicBezTo>
                <a:lnTo>
                  <a:pt x="2929" y="7346"/>
                </a:lnTo>
                <a:lnTo>
                  <a:pt x="3096" y="7299"/>
                </a:lnTo>
                <a:cubicBezTo>
                  <a:pt x="4739" y="6751"/>
                  <a:pt x="5846" y="5215"/>
                  <a:pt x="5846" y="3477"/>
                </a:cubicBezTo>
                <a:lnTo>
                  <a:pt x="5846" y="1072"/>
                </a:lnTo>
                <a:lnTo>
                  <a:pt x="292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2"/>
          <p:cNvSpPr/>
          <p:nvPr/>
        </p:nvSpPr>
        <p:spPr>
          <a:xfrm>
            <a:off x="8015713" y="1557364"/>
            <a:ext cx="180561" cy="176971"/>
          </a:xfrm>
          <a:custGeom>
            <a:avLst/>
            <a:gdLst/>
            <a:ahLst/>
            <a:cxnLst/>
            <a:rect l="l" t="t" r="r" b="b"/>
            <a:pathLst>
              <a:path w="3621" h="3549" extrusionOk="0">
                <a:moveTo>
                  <a:pt x="1812" y="1156"/>
                </a:moveTo>
                <a:cubicBezTo>
                  <a:pt x="2346" y="1156"/>
                  <a:pt x="2673" y="1791"/>
                  <a:pt x="2322" y="2233"/>
                </a:cubicBezTo>
                <a:cubicBezTo>
                  <a:pt x="2192" y="2397"/>
                  <a:pt x="1999" y="2483"/>
                  <a:pt x="1804" y="2483"/>
                </a:cubicBezTo>
                <a:cubicBezTo>
                  <a:pt x="1660" y="2483"/>
                  <a:pt x="1515" y="2436"/>
                  <a:pt x="1394" y="2340"/>
                </a:cubicBezTo>
                <a:cubicBezTo>
                  <a:pt x="941" y="1971"/>
                  <a:pt x="1144" y="1233"/>
                  <a:pt x="1727" y="1161"/>
                </a:cubicBezTo>
                <a:cubicBezTo>
                  <a:pt x="1756" y="1158"/>
                  <a:pt x="1784" y="1156"/>
                  <a:pt x="1812" y="1156"/>
                </a:cubicBezTo>
                <a:close/>
                <a:moveTo>
                  <a:pt x="1792" y="0"/>
                </a:moveTo>
                <a:cubicBezTo>
                  <a:pt x="1712" y="0"/>
                  <a:pt x="1632" y="6"/>
                  <a:pt x="1548" y="18"/>
                </a:cubicBezTo>
                <a:cubicBezTo>
                  <a:pt x="1465" y="30"/>
                  <a:pt x="1406" y="113"/>
                  <a:pt x="1429" y="209"/>
                </a:cubicBezTo>
                <a:lnTo>
                  <a:pt x="1489" y="483"/>
                </a:lnTo>
                <a:cubicBezTo>
                  <a:pt x="1298" y="530"/>
                  <a:pt x="1108" y="614"/>
                  <a:pt x="953" y="744"/>
                </a:cubicBezTo>
                <a:lnTo>
                  <a:pt x="774" y="530"/>
                </a:lnTo>
                <a:cubicBezTo>
                  <a:pt x="742" y="492"/>
                  <a:pt x="696" y="470"/>
                  <a:pt x="651" y="470"/>
                </a:cubicBezTo>
                <a:cubicBezTo>
                  <a:pt x="613" y="470"/>
                  <a:pt x="576" y="486"/>
                  <a:pt x="548" y="518"/>
                </a:cubicBezTo>
                <a:cubicBezTo>
                  <a:pt x="489" y="566"/>
                  <a:pt x="441" y="625"/>
                  <a:pt x="393" y="685"/>
                </a:cubicBezTo>
                <a:cubicBezTo>
                  <a:pt x="334" y="756"/>
                  <a:pt x="298" y="816"/>
                  <a:pt x="251" y="887"/>
                </a:cubicBezTo>
                <a:cubicBezTo>
                  <a:pt x="203" y="959"/>
                  <a:pt x="239" y="1066"/>
                  <a:pt x="310" y="1102"/>
                </a:cubicBezTo>
                <a:lnTo>
                  <a:pt x="572" y="1221"/>
                </a:lnTo>
                <a:cubicBezTo>
                  <a:pt x="489" y="1411"/>
                  <a:pt x="441" y="1614"/>
                  <a:pt x="441" y="1816"/>
                </a:cubicBezTo>
                <a:lnTo>
                  <a:pt x="155" y="1816"/>
                </a:lnTo>
                <a:cubicBezTo>
                  <a:pt x="72" y="1816"/>
                  <a:pt x="1" y="1899"/>
                  <a:pt x="12" y="1983"/>
                </a:cubicBezTo>
                <a:cubicBezTo>
                  <a:pt x="24" y="2138"/>
                  <a:pt x="60" y="2304"/>
                  <a:pt x="120" y="2447"/>
                </a:cubicBezTo>
                <a:cubicBezTo>
                  <a:pt x="137" y="2508"/>
                  <a:pt x="192" y="2549"/>
                  <a:pt x="253" y="2549"/>
                </a:cubicBezTo>
                <a:cubicBezTo>
                  <a:pt x="276" y="2549"/>
                  <a:pt x="299" y="2543"/>
                  <a:pt x="322" y="2530"/>
                </a:cubicBezTo>
                <a:lnTo>
                  <a:pt x="572" y="2411"/>
                </a:lnTo>
                <a:cubicBezTo>
                  <a:pt x="667" y="2590"/>
                  <a:pt x="798" y="2757"/>
                  <a:pt x="953" y="2876"/>
                </a:cubicBezTo>
                <a:lnTo>
                  <a:pt x="774" y="3102"/>
                </a:lnTo>
                <a:cubicBezTo>
                  <a:pt x="715" y="3173"/>
                  <a:pt x="739" y="3281"/>
                  <a:pt x="822" y="3328"/>
                </a:cubicBezTo>
                <a:cubicBezTo>
                  <a:pt x="953" y="3411"/>
                  <a:pt x="1108" y="3483"/>
                  <a:pt x="1263" y="3542"/>
                </a:cubicBezTo>
                <a:cubicBezTo>
                  <a:pt x="1277" y="3547"/>
                  <a:pt x="1291" y="3549"/>
                  <a:pt x="1305" y="3549"/>
                </a:cubicBezTo>
                <a:cubicBezTo>
                  <a:pt x="1373" y="3549"/>
                  <a:pt x="1433" y="3502"/>
                  <a:pt x="1453" y="3423"/>
                </a:cubicBezTo>
                <a:lnTo>
                  <a:pt x="1513" y="3150"/>
                </a:lnTo>
                <a:cubicBezTo>
                  <a:pt x="1614" y="3173"/>
                  <a:pt x="1715" y="3185"/>
                  <a:pt x="1816" y="3185"/>
                </a:cubicBezTo>
                <a:cubicBezTo>
                  <a:pt x="1917" y="3185"/>
                  <a:pt x="2019" y="3173"/>
                  <a:pt x="2120" y="3150"/>
                </a:cubicBezTo>
                <a:lnTo>
                  <a:pt x="2179" y="3423"/>
                </a:lnTo>
                <a:cubicBezTo>
                  <a:pt x="2198" y="3497"/>
                  <a:pt x="2252" y="3542"/>
                  <a:pt x="2320" y="3542"/>
                </a:cubicBezTo>
                <a:cubicBezTo>
                  <a:pt x="2340" y="3542"/>
                  <a:pt x="2360" y="3539"/>
                  <a:pt x="2382" y="3531"/>
                </a:cubicBezTo>
                <a:cubicBezTo>
                  <a:pt x="2525" y="3483"/>
                  <a:pt x="2679" y="3411"/>
                  <a:pt x="2810" y="3328"/>
                </a:cubicBezTo>
                <a:cubicBezTo>
                  <a:pt x="2882" y="3281"/>
                  <a:pt x="2894" y="3173"/>
                  <a:pt x="2846" y="3102"/>
                </a:cubicBezTo>
                <a:lnTo>
                  <a:pt x="2668" y="2888"/>
                </a:lnTo>
                <a:cubicBezTo>
                  <a:pt x="2822" y="2757"/>
                  <a:pt x="2953" y="2590"/>
                  <a:pt x="3037" y="2411"/>
                </a:cubicBezTo>
                <a:lnTo>
                  <a:pt x="3299" y="2530"/>
                </a:lnTo>
                <a:cubicBezTo>
                  <a:pt x="3320" y="2540"/>
                  <a:pt x="3343" y="2544"/>
                  <a:pt x="3365" y="2544"/>
                </a:cubicBezTo>
                <a:cubicBezTo>
                  <a:pt x="3427" y="2544"/>
                  <a:pt x="3483" y="2509"/>
                  <a:pt x="3501" y="2447"/>
                </a:cubicBezTo>
                <a:cubicBezTo>
                  <a:pt x="3561" y="2292"/>
                  <a:pt x="3596" y="2138"/>
                  <a:pt x="3608" y="1983"/>
                </a:cubicBezTo>
                <a:cubicBezTo>
                  <a:pt x="3620" y="1887"/>
                  <a:pt x="3549" y="1816"/>
                  <a:pt x="3465" y="1816"/>
                </a:cubicBezTo>
                <a:lnTo>
                  <a:pt x="3180" y="1816"/>
                </a:lnTo>
                <a:cubicBezTo>
                  <a:pt x="3180" y="1614"/>
                  <a:pt x="3132" y="1411"/>
                  <a:pt x="3037" y="1221"/>
                </a:cubicBezTo>
                <a:lnTo>
                  <a:pt x="3299" y="1102"/>
                </a:lnTo>
                <a:cubicBezTo>
                  <a:pt x="3382" y="1054"/>
                  <a:pt x="3406" y="959"/>
                  <a:pt x="3358" y="887"/>
                </a:cubicBezTo>
                <a:cubicBezTo>
                  <a:pt x="3263" y="744"/>
                  <a:pt x="3168" y="614"/>
                  <a:pt x="3049" y="483"/>
                </a:cubicBezTo>
                <a:cubicBezTo>
                  <a:pt x="3020" y="460"/>
                  <a:pt x="2987" y="448"/>
                  <a:pt x="2955" y="448"/>
                </a:cubicBezTo>
                <a:cubicBezTo>
                  <a:pt x="2918" y="448"/>
                  <a:pt x="2883" y="463"/>
                  <a:pt x="2858" y="494"/>
                </a:cubicBezTo>
                <a:lnTo>
                  <a:pt x="2656" y="744"/>
                </a:lnTo>
                <a:cubicBezTo>
                  <a:pt x="2489" y="614"/>
                  <a:pt x="2298" y="530"/>
                  <a:pt x="2096" y="483"/>
                </a:cubicBezTo>
                <a:lnTo>
                  <a:pt x="2168" y="209"/>
                </a:lnTo>
                <a:cubicBezTo>
                  <a:pt x="2179" y="113"/>
                  <a:pt x="2120" y="30"/>
                  <a:pt x="2037" y="18"/>
                </a:cubicBezTo>
                <a:cubicBezTo>
                  <a:pt x="1953" y="6"/>
                  <a:pt x="1873" y="0"/>
                  <a:pt x="179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2"/>
          <p:cNvSpPr/>
          <p:nvPr/>
        </p:nvSpPr>
        <p:spPr>
          <a:xfrm>
            <a:off x="5033403" y="3678631"/>
            <a:ext cx="2789897" cy="182905"/>
          </a:xfrm>
          <a:custGeom>
            <a:avLst/>
            <a:gdLst/>
            <a:ahLst/>
            <a:cxnLst/>
            <a:rect l="l" t="t" r="r" b="b"/>
            <a:pathLst>
              <a:path w="55949" h="3668" extrusionOk="0">
                <a:moveTo>
                  <a:pt x="1" y="1"/>
                </a:moveTo>
                <a:cubicBezTo>
                  <a:pt x="1" y="1418"/>
                  <a:pt x="644" y="2775"/>
                  <a:pt x="1751" y="3668"/>
                </a:cubicBezTo>
                <a:lnTo>
                  <a:pt x="53341" y="3668"/>
                </a:lnTo>
                <a:cubicBezTo>
                  <a:pt x="53436" y="3668"/>
                  <a:pt x="53531" y="3656"/>
                  <a:pt x="53615" y="3656"/>
                </a:cubicBezTo>
                <a:cubicBezTo>
                  <a:pt x="55948" y="3525"/>
                  <a:pt x="55793" y="1"/>
                  <a:pt x="534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2"/>
          <p:cNvSpPr/>
          <p:nvPr/>
        </p:nvSpPr>
        <p:spPr>
          <a:xfrm>
            <a:off x="865660" y="1261562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2"/>
          <p:cNvSpPr/>
          <p:nvPr/>
        </p:nvSpPr>
        <p:spPr>
          <a:xfrm>
            <a:off x="865660" y="2427978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2"/>
          <p:cNvSpPr/>
          <p:nvPr/>
        </p:nvSpPr>
        <p:spPr>
          <a:xfrm>
            <a:off x="865660" y="3554606"/>
            <a:ext cx="708232" cy="708232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0" name="Google Shape;480;p22"/>
          <p:cNvSpPr txBox="1"/>
          <p:nvPr/>
        </p:nvSpPr>
        <p:spPr>
          <a:xfrm>
            <a:off x="865626" y="1466588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1" name="Google Shape;481;p22"/>
          <p:cNvSpPr txBox="1"/>
          <p:nvPr/>
        </p:nvSpPr>
        <p:spPr>
          <a:xfrm>
            <a:off x="865626" y="2633005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2" name="Google Shape;482;p22"/>
          <p:cNvSpPr txBox="1"/>
          <p:nvPr/>
        </p:nvSpPr>
        <p:spPr>
          <a:xfrm>
            <a:off x="865626" y="3759614"/>
            <a:ext cx="7083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489" name="Google Shape;489;p22"/>
          <p:cNvGrpSpPr/>
          <p:nvPr/>
        </p:nvGrpSpPr>
        <p:grpSpPr>
          <a:xfrm>
            <a:off x="1814693" y="2546155"/>
            <a:ext cx="2163289" cy="742455"/>
            <a:chOff x="7405297" y="2727972"/>
            <a:chExt cx="1296003" cy="742455"/>
          </a:xfrm>
        </p:grpSpPr>
        <p:sp>
          <p:nvSpPr>
            <p:cNvPr id="490" name="Google Shape;490;p22"/>
            <p:cNvSpPr txBox="1"/>
            <p:nvPr/>
          </p:nvSpPr>
          <p:spPr>
            <a:xfrm>
              <a:off x="7405301" y="27279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91" name="Google Shape;491;p22"/>
            <p:cNvSpPr txBox="1"/>
            <p:nvPr/>
          </p:nvSpPr>
          <p:spPr>
            <a:xfrm>
              <a:off x="7405297" y="30282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1E320952-8861-8366-64A5-786265A13729}"/>
              </a:ext>
            </a:extLst>
          </p:cNvPr>
          <p:cNvSpPr txBox="1"/>
          <p:nvPr/>
        </p:nvSpPr>
        <p:spPr>
          <a:xfrm>
            <a:off x="1564474" y="2399099"/>
            <a:ext cx="277259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It will be developed by cybercriminals  to steal data and damage or destroy computers and computer systems.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08C18-0230-3FF8-925A-62E90E4E98A5}"/>
              </a:ext>
            </a:extLst>
          </p:cNvPr>
          <p:cNvSpPr txBox="1"/>
          <p:nvPr/>
        </p:nvSpPr>
        <p:spPr>
          <a:xfrm>
            <a:off x="1628078" y="1360449"/>
            <a:ext cx="2772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Malware is a malicious software that gets installed in your device and performs unwanted tasks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2FDD7-F05E-A814-7819-EB43A7C01418}"/>
              </a:ext>
            </a:extLst>
          </p:cNvPr>
          <p:cNvSpPr txBox="1"/>
          <p:nvPr/>
        </p:nvSpPr>
        <p:spPr>
          <a:xfrm>
            <a:off x="1605050" y="3580760"/>
            <a:ext cx="2482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It will also transmit information about our web browsing habits to the third party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50" autoRev="1" fill="remove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3" dur="250" autoRev="1" fill="remove"/>
                                        <p:tgtEl>
                                          <p:spTgt spid="4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4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250" autoRev="1" fill="remove"/>
                                        <p:tgtEl>
                                          <p:spTgt spid="4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0" animBg="1"/>
      <p:bldP spid="446" grpId="0" animBg="1"/>
      <p:bldP spid="477" grpId="0" animBg="1"/>
      <p:bldP spid="478" grpId="0" animBg="1"/>
      <p:bldP spid="47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Examples of Malware</a:t>
            </a:r>
            <a:endParaRPr dirty="0"/>
          </a:p>
        </p:txBody>
      </p:sp>
      <p:sp>
        <p:nvSpPr>
          <p:cNvPr id="1250" name="Google Shape;1250;p33"/>
          <p:cNvSpPr/>
          <p:nvPr/>
        </p:nvSpPr>
        <p:spPr>
          <a:xfrm>
            <a:off x="799498" y="1595475"/>
            <a:ext cx="1970045" cy="1160419"/>
          </a:xfrm>
          <a:custGeom>
            <a:avLst/>
            <a:gdLst/>
            <a:ahLst/>
            <a:cxnLst/>
            <a:rect l="l" t="t" r="r" b="b"/>
            <a:pathLst>
              <a:path w="51170" h="59677" extrusionOk="0">
                <a:moveTo>
                  <a:pt x="46100" y="0"/>
                </a:moveTo>
                <a:lnTo>
                  <a:pt x="5070" y="0"/>
                </a:lnTo>
                <a:cubicBezTo>
                  <a:pt x="2268" y="0"/>
                  <a:pt x="0" y="2269"/>
                  <a:pt x="0" y="5037"/>
                </a:cubicBezTo>
                <a:lnTo>
                  <a:pt x="0" y="46067"/>
                </a:lnTo>
                <a:cubicBezTo>
                  <a:pt x="0" y="48869"/>
                  <a:pt x="2268" y="51137"/>
                  <a:pt x="5070" y="51137"/>
                </a:cubicBezTo>
                <a:lnTo>
                  <a:pt x="20648" y="51137"/>
                </a:lnTo>
                <a:lnTo>
                  <a:pt x="22816" y="54906"/>
                </a:lnTo>
                <a:lnTo>
                  <a:pt x="25518" y="59677"/>
                </a:lnTo>
                <a:lnTo>
                  <a:pt x="28287" y="54940"/>
                </a:lnTo>
                <a:lnTo>
                  <a:pt x="30522" y="51137"/>
                </a:lnTo>
                <a:lnTo>
                  <a:pt x="46100" y="51137"/>
                </a:lnTo>
                <a:cubicBezTo>
                  <a:pt x="48902" y="51137"/>
                  <a:pt x="51137" y="48869"/>
                  <a:pt x="51137" y="46067"/>
                </a:cubicBezTo>
                <a:lnTo>
                  <a:pt x="51137" y="5037"/>
                </a:lnTo>
                <a:cubicBezTo>
                  <a:pt x="51170" y="2269"/>
                  <a:pt x="48902" y="0"/>
                  <a:pt x="461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33"/>
          <p:cNvSpPr/>
          <p:nvPr/>
        </p:nvSpPr>
        <p:spPr>
          <a:xfrm>
            <a:off x="2206600" y="3252200"/>
            <a:ext cx="1970083" cy="1161080"/>
          </a:xfrm>
          <a:custGeom>
            <a:avLst/>
            <a:gdLst/>
            <a:ahLst/>
            <a:cxnLst/>
            <a:rect l="l" t="t" r="r" b="b"/>
            <a:pathLst>
              <a:path w="51171" h="59711" extrusionOk="0">
                <a:moveTo>
                  <a:pt x="5071" y="59710"/>
                </a:moveTo>
                <a:lnTo>
                  <a:pt x="46100" y="59710"/>
                </a:lnTo>
                <a:cubicBezTo>
                  <a:pt x="48902" y="59710"/>
                  <a:pt x="51170" y="57442"/>
                  <a:pt x="51170" y="54640"/>
                </a:cubicBezTo>
                <a:lnTo>
                  <a:pt x="51170" y="13611"/>
                </a:lnTo>
                <a:cubicBezTo>
                  <a:pt x="51170" y="10809"/>
                  <a:pt x="48902" y="8540"/>
                  <a:pt x="46100" y="8540"/>
                </a:cubicBezTo>
                <a:lnTo>
                  <a:pt x="30522" y="8540"/>
                </a:lnTo>
                <a:lnTo>
                  <a:pt x="28354" y="4771"/>
                </a:lnTo>
                <a:lnTo>
                  <a:pt x="25652" y="1"/>
                </a:lnTo>
                <a:lnTo>
                  <a:pt x="22883" y="4738"/>
                </a:lnTo>
                <a:lnTo>
                  <a:pt x="20648" y="8540"/>
                </a:lnTo>
                <a:lnTo>
                  <a:pt x="5071" y="8540"/>
                </a:lnTo>
                <a:cubicBezTo>
                  <a:pt x="2269" y="8540"/>
                  <a:pt x="0" y="10809"/>
                  <a:pt x="0" y="13611"/>
                </a:cubicBezTo>
                <a:lnTo>
                  <a:pt x="0" y="54640"/>
                </a:lnTo>
                <a:cubicBezTo>
                  <a:pt x="0" y="57442"/>
                  <a:pt x="2269" y="59710"/>
                  <a:pt x="5071" y="597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33"/>
          <p:cNvSpPr/>
          <p:nvPr/>
        </p:nvSpPr>
        <p:spPr>
          <a:xfrm>
            <a:off x="2078650" y="4125331"/>
            <a:ext cx="2234770" cy="359387"/>
          </a:xfrm>
          <a:custGeom>
            <a:avLst/>
            <a:gdLst/>
            <a:ahLst/>
            <a:cxnLst/>
            <a:rect l="l" t="t" r="r" b="b"/>
            <a:pathLst>
              <a:path w="76422" h="17514" extrusionOk="0">
                <a:moveTo>
                  <a:pt x="76422" y="17513"/>
                </a:moveTo>
                <a:lnTo>
                  <a:pt x="1" y="17513"/>
                </a:lnTo>
                <a:lnTo>
                  <a:pt x="1" y="1"/>
                </a:lnTo>
                <a:lnTo>
                  <a:pt x="7642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Adware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3" name="Google Shape;1253;p33"/>
          <p:cNvSpPr/>
          <p:nvPr/>
        </p:nvSpPr>
        <p:spPr>
          <a:xfrm>
            <a:off x="4987304" y="3252200"/>
            <a:ext cx="1970084" cy="1161080"/>
          </a:xfrm>
          <a:custGeom>
            <a:avLst/>
            <a:gdLst/>
            <a:ahLst/>
            <a:cxnLst/>
            <a:rect l="l" t="t" r="r" b="b"/>
            <a:pathLst>
              <a:path w="51171" h="59711" extrusionOk="0">
                <a:moveTo>
                  <a:pt x="5070" y="59710"/>
                </a:moveTo>
                <a:lnTo>
                  <a:pt x="46100" y="59710"/>
                </a:lnTo>
                <a:cubicBezTo>
                  <a:pt x="48902" y="59710"/>
                  <a:pt x="51170" y="57442"/>
                  <a:pt x="51170" y="54640"/>
                </a:cubicBezTo>
                <a:lnTo>
                  <a:pt x="51170" y="13611"/>
                </a:lnTo>
                <a:cubicBezTo>
                  <a:pt x="51170" y="10809"/>
                  <a:pt x="48902" y="8540"/>
                  <a:pt x="46100" y="8540"/>
                </a:cubicBezTo>
                <a:lnTo>
                  <a:pt x="30522" y="8540"/>
                </a:lnTo>
                <a:lnTo>
                  <a:pt x="28354" y="4771"/>
                </a:lnTo>
                <a:lnTo>
                  <a:pt x="25652" y="1"/>
                </a:lnTo>
                <a:lnTo>
                  <a:pt x="22883" y="4738"/>
                </a:lnTo>
                <a:lnTo>
                  <a:pt x="20648" y="8540"/>
                </a:lnTo>
                <a:lnTo>
                  <a:pt x="5070" y="8540"/>
                </a:lnTo>
                <a:cubicBezTo>
                  <a:pt x="2268" y="8540"/>
                  <a:pt x="0" y="10809"/>
                  <a:pt x="0" y="13611"/>
                </a:cubicBezTo>
                <a:lnTo>
                  <a:pt x="0" y="54640"/>
                </a:lnTo>
                <a:cubicBezTo>
                  <a:pt x="0" y="57442"/>
                  <a:pt x="2268" y="59710"/>
                  <a:pt x="5070" y="597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33"/>
          <p:cNvSpPr/>
          <p:nvPr/>
        </p:nvSpPr>
        <p:spPr>
          <a:xfrm>
            <a:off x="4845176" y="4125331"/>
            <a:ext cx="2234770" cy="359387"/>
          </a:xfrm>
          <a:custGeom>
            <a:avLst/>
            <a:gdLst/>
            <a:ahLst/>
            <a:cxnLst/>
            <a:rect l="l" t="t" r="r" b="b"/>
            <a:pathLst>
              <a:path w="76422" h="17514" extrusionOk="0">
                <a:moveTo>
                  <a:pt x="76422" y="17513"/>
                </a:moveTo>
                <a:lnTo>
                  <a:pt x="1" y="17513"/>
                </a:lnTo>
                <a:lnTo>
                  <a:pt x="1" y="1"/>
                </a:lnTo>
                <a:lnTo>
                  <a:pt x="7642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Worms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5" name="Google Shape;1255;p33"/>
          <p:cNvSpPr/>
          <p:nvPr/>
        </p:nvSpPr>
        <p:spPr>
          <a:xfrm>
            <a:off x="661275" y="1523475"/>
            <a:ext cx="2235765" cy="359387"/>
          </a:xfrm>
          <a:custGeom>
            <a:avLst/>
            <a:gdLst/>
            <a:ahLst/>
            <a:cxnLst/>
            <a:rect l="l" t="t" r="r" b="b"/>
            <a:pathLst>
              <a:path w="76456" h="17514" extrusionOk="0">
                <a:moveTo>
                  <a:pt x="1" y="1"/>
                </a:moveTo>
                <a:lnTo>
                  <a:pt x="76456" y="1"/>
                </a:lnTo>
                <a:lnTo>
                  <a:pt x="76456" y="17513"/>
                </a:lnTo>
                <a:lnTo>
                  <a:pt x="1" y="1751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Viruses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6" name="Google Shape;1256;p33"/>
          <p:cNvSpPr/>
          <p:nvPr/>
        </p:nvSpPr>
        <p:spPr>
          <a:xfrm>
            <a:off x="3587473" y="1595475"/>
            <a:ext cx="1970045" cy="1160419"/>
          </a:xfrm>
          <a:custGeom>
            <a:avLst/>
            <a:gdLst/>
            <a:ahLst/>
            <a:cxnLst/>
            <a:rect l="l" t="t" r="r" b="b"/>
            <a:pathLst>
              <a:path w="51170" h="59677" extrusionOk="0">
                <a:moveTo>
                  <a:pt x="46100" y="0"/>
                </a:moveTo>
                <a:lnTo>
                  <a:pt x="5070" y="0"/>
                </a:lnTo>
                <a:cubicBezTo>
                  <a:pt x="2268" y="0"/>
                  <a:pt x="0" y="2269"/>
                  <a:pt x="0" y="5037"/>
                </a:cubicBezTo>
                <a:lnTo>
                  <a:pt x="0" y="46067"/>
                </a:lnTo>
                <a:cubicBezTo>
                  <a:pt x="0" y="48869"/>
                  <a:pt x="2268" y="51137"/>
                  <a:pt x="5070" y="51137"/>
                </a:cubicBezTo>
                <a:lnTo>
                  <a:pt x="20648" y="51137"/>
                </a:lnTo>
                <a:lnTo>
                  <a:pt x="22816" y="54906"/>
                </a:lnTo>
                <a:lnTo>
                  <a:pt x="25518" y="59677"/>
                </a:lnTo>
                <a:lnTo>
                  <a:pt x="28287" y="54940"/>
                </a:lnTo>
                <a:lnTo>
                  <a:pt x="30522" y="51137"/>
                </a:lnTo>
                <a:lnTo>
                  <a:pt x="46100" y="51137"/>
                </a:lnTo>
                <a:cubicBezTo>
                  <a:pt x="48902" y="51137"/>
                  <a:pt x="51137" y="48869"/>
                  <a:pt x="51137" y="46067"/>
                </a:cubicBezTo>
                <a:lnTo>
                  <a:pt x="51137" y="5037"/>
                </a:lnTo>
                <a:cubicBezTo>
                  <a:pt x="51170" y="2269"/>
                  <a:pt x="48902" y="0"/>
                  <a:pt x="461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33"/>
          <p:cNvSpPr/>
          <p:nvPr/>
        </p:nvSpPr>
        <p:spPr>
          <a:xfrm>
            <a:off x="3443375" y="1523475"/>
            <a:ext cx="2234770" cy="359411"/>
          </a:xfrm>
          <a:custGeom>
            <a:avLst/>
            <a:gdLst/>
            <a:ahLst/>
            <a:cxnLst/>
            <a:rect l="l" t="t" r="r" b="b"/>
            <a:pathLst>
              <a:path w="76422" h="17513" extrusionOk="0">
                <a:moveTo>
                  <a:pt x="0" y="0"/>
                </a:moveTo>
                <a:lnTo>
                  <a:pt x="76422" y="0"/>
                </a:lnTo>
                <a:lnTo>
                  <a:pt x="76422" y="17513"/>
                </a:lnTo>
                <a:lnTo>
                  <a:pt x="0" y="1751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Trojan Horse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8" name="Google Shape;1258;p33"/>
          <p:cNvSpPr/>
          <p:nvPr/>
        </p:nvSpPr>
        <p:spPr>
          <a:xfrm>
            <a:off x="6380302" y="1595475"/>
            <a:ext cx="1970084" cy="1160419"/>
          </a:xfrm>
          <a:custGeom>
            <a:avLst/>
            <a:gdLst/>
            <a:ahLst/>
            <a:cxnLst/>
            <a:rect l="l" t="t" r="r" b="b"/>
            <a:pathLst>
              <a:path w="51171" h="59677" extrusionOk="0">
                <a:moveTo>
                  <a:pt x="46101" y="0"/>
                </a:moveTo>
                <a:lnTo>
                  <a:pt x="5071" y="0"/>
                </a:lnTo>
                <a:cubicBezTo>
                  <a:pt x="2269" y="0"/>
                  <a:pt x="1" y="2269"/>
                  <a:pt x="1" y="5037"/>
                </a:cubicBezTo>
                <a:lnTo>
                  <a:pt x="1" y="46067"/>
                </a:lnTo>
                <a:cubicBezTo>
                  <a:pt x="1" y="48869"/>
                  <a:pt x="2269" y="51137"/>
                  <a:pt x="5071" y="51137"/>
                </a:cubicBezTo>
                <a:lnTo>
                  <a:pt x="20649" y="51137"/>
                </a:lnTo>
                <a:lnTo>
                  <a:pt x="22817" y="54906"/>
                </a:lnTo>
                <a:lnTo>
                  <a:pt x="25519" y="59677"/>
                </a:lnTo>
                <a:lnTo>
                  <a:pt x="28288" y="54940"/>
                </a:lnTo>
                <a:lnTo>
                  <a:pt x="30523" y="51137"/>
                </a:lnTo>
                <a:lnTo>
                  <a:pt x="46101" y="51137"/>
                </a:lnTo>
                <a:cubicBezTo>
                  <a:pt x="48903" y="51137"/>
                  <a:pt x="51138" y="48869"/>
                  <a:pt x="51138" y="46067"/>
                </a:cubicBezTo>
                <a:lnTo>
                  <a:pt x="51138" y="5037"/>
                </a:lnTo>
                <a:cubicBezTo>
                  <a:pt x="51171" y="2269"/>
                  <a:pt x="48903" y="0"/>
                  <a:pt x="461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33"/>
          <p:cNvSpPr/>
          <p:nvPr/>
        </p:nvSpPr>
        <p:spPr>
          <a:xfrm>
            <a:off x="6247951" y="1523475"/>
            <a:ext cx="2234770" cy="359411"/>
          </a:xfrm>
          <a:custGeom>
            <a:avLst/>
            <a:gdLst/>
            <a:ahLst/>
            <a:cxnLst/>
            <a:rect l="l" t="t" r="r" b="b"/>
            <a:pathLst>
              <a:path w="76422" h="17513" extrusionOk="0">
                <a:moveTo>
                  <a:pt x="0" y="0"/>
                </a:moveTo>
                <a:lnTo>
                  <a:pt x="76421" y="0"/>
                </a:lnTo>
                <a:lnTo>
                  <a:pt x="76421" y="17513"/>
                </a:lnTo>
                <a:lnTo>
                  <a:pt x="0" y="1751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Spyware</a:t>
            </a:r>
            <a:endParaRPr lang="en-IN"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60" name="Google Shape;1260;p33"/>
          <p:cNvGrpSpPr/>
          <p:nvPr/>
        </p:nvGrpSpPr>
        <p:grpSpPr>
          <a:xfrm>
            <a:off x="661275" y="2746885"/>
            <a:ext cx="7821674" cy="531285"/>
            <a:chOff x="661275" y="2746885"/>
            <a:chExt cx="7821674" cy="531285"/>
          </a:xfrm>
        </p:grpSpPr>
        <p:sp>
          <p:nvSpPr>
            <p:cNvPr id="1261" name="Google Shape;1261;p33"/>
            <p:cNvSpPr/>
            <p:nvPr/>
          </p:nvSpPr>
          <p:spPr>
            <a:xfrm>
              <a:off x="1998301" y="3172411"/>
              <a:ext cx="0" cy="19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20850" cap="rnd" cmpd="sng">
              <a:solidFill>
                <a:srgbClr val="ACACAB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661275" y="2807201"/>
              <a:ext cx="7821674" cy="389211"/>
            </a:xfrm>
            <a:custGeom>
              <a:avLst/>
              <a:gdLst/>
              <a:ahLst/>
              <a:cxnLst/>
              <a:rect l="l" t="t" r="r" b="b"/>
              <a:pathLst>
                <a:path w="282269" h="20016" fill="none" extrusionOk="0">
                  <a:moveTo>
                    <a:pt x="0" y="1"/>
                  </a:moveTo>
                  <a:cubicBezTo>
                    <a:pt x="23517" y="1"/>
                    <a:pt x="23517" y="20015"/>
                    <a:pt x="47034" y="20015"/>
                  </a:cubicBezTo>
                  <a:cubicBezTo>
                    <a:pt x="70551" y="20015"/>
                    <a:pt x="70551" y="1"/>
                    <a:pt x="94067" y="1"/>
                  </a:cubicBezTo>
                  <a:cubicBezTo>
                    <a:pt x="117617" y="1"/>
                    <a:pt x="117617" y="20015"/>
                    <a:pt x="141134" y="20015"/>
                  </a:cubicBezTo>
                  <a:cubicBezTo>
                    <a:pt x="164651" y="20015"/>
                    <a:pt x="164651" y="1"/>
                    <a:pt x="188168" y="1"/>
                  </a:cubicBezTo>
                  <a:cubicBezTo>
                    <a:pt x="211685" y="1"/>
                    <a:pt x="211685" y="20015"/>
                    <a:pt x="235235" y="20015"/>
                  </a:cubicBezTo>
                  <a:cubicBezTo>
                    <a:pt x="258752" y="20015"/>
                    <a:pt x="258752" y="1"/>
                    <a:pt x="282268" y="1"/>
                  </a:cubicBezTo>
                </a:path>
              </a:pathLst>
            </a:custGeom>
            <a:solidFill>
              <a:schemeClr val="dk2"/>
            </a:solidFill>
            <a:ln w="83400" cap="rnd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1713177" y="3145167"/>
              <a:ext cx="133839" cy="133004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6839" y="3403"/>
                  </a:moveTo>
                  <a:cubicBezTo>
                    <a:pt x="6839" y="5305"/>
                    <a:pt x="5304" y="6839"/>
                    <a:pt x="3403" y="6839"/>
                  </a:cubicBezTo>
                  <a:cubicBezTo>
                    <a:pt x="1535" y="6839"/>
                    <a:pt x="1" y="5305"/>
                    <a:pt x="1" y="3403"/>
                  </a:cubicBezTo>
                  <a:cubicBezTo>
                    <a:pt x="1" y="1535"/>
                    <a:pt x="1535" y="1"/>
                    <a:pt x="3403" y="1"/>
                  </a:cubicBezTo>
                  <a:cubicBezTo>
                    <a:pt x="5304" y="1"/>
                    <a:pt x="6839" y="1535"/>
                    <a:pt x="6839" y="3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4508001" y="3145167"/>
              <a:ext cx="133839" cy="133004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6839" y="3403"/>
                  </a:moveTo>
                  <a:cubicBezTo>
                    <a:pt x="6839" y="5305"/>
                    <a:pt x="5337" y="6839"/>
                    <a:pt x="3436" y="6839"/>
                  </a:cubicBezTo>
                  <a:cubicBezTo>
                    <a:pt x="1535" y="6839"/>
                    <a:pt x="0" y="5305"/>
                    <a:pt x="0" y="3403"/>
                  </a:cubicBezTo>
                  <a:cubicBezTo>
                    <a:pt x="0" y="1535"/>
                    <a:pt x="1535" y="1"/>
                    <a:pt x="3436" y="1"/>
                  </a:cubicBezTo>
                  <a:cubicBezTo>
                    <a:pt x="5337" y="1"/>
                    <a:pt x="6839" y="1535"/>
                    <a:pt x="6839" y="34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7302835" y="3145167"/>
              <a:ext cx="133839" cy="133004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6838" y="3403"/>
                  </a:moveTo>
                  <a:cubicBezTo>
                    <a:pt x="6838" y="5305"/>
                    <a:pt x="5337" y="6839"/>
                    <a:pt x="3436" y="6839"/>
                  </a:cubicBezTo>
                  <a:cubicBezTo>
                    <a:pt x="1535" y="6839"/>
                    <a:pt x="0" y="5305"/>
                    <a:pt x="0" y="3403"/>
                  </a:cubicBezTo>
                  <a:cubicBezTo>
                    <a:pt x="0" y="1535"/>
                    <a:pt x="1535" y="1"/>
                    <a:pt x="3436" y="1"/>
                  </a:cubicBezTo>
                  <a:cubicBezTo>
                    <a:pt x="5337" y="1"/>
                    <a:pt x="6838" y="1535"/>
                    <a:pt x="6838" y="34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3129117" y="2746885"/>
              <a:ext cx="133839" cy="132984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6839" y="3403"/>
                  </a:moveTo>
                  <a:cubicBezTo>
                    <a:pt x="6839" y="5304"/>
                    <a:pt x="5304" y="6839"/>
                    <a:pt x="3403" y="6839"/>
                  </a:cubicBezTo>
                  <a:cubicBezTo>
                    <a:pt x="1535" y="6839"/>
                    <a:pt x="0" y="5304"/>
                    <a:pt x="0" y="3403"/>
                  </a:cubicBezTo>
                  <a:cubicBezTo>
                    <a:pt x="0" y="1535"/>
                    <a:pt x="1535" y="1"/>
                    <a:pt x="3403" y="1"/>
                  </a:cubicBezTo>
                  <a:cubicBezTo>
                    <a:pt x="5304" y="1"/>
                    <a:pt x="6839" y="1535"/>
                    <a:pt x="6839" y="34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5891252" y="2746885"/>
              <a:ext cx="133839" cy="132984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6839" y="3403"/>
                  </a:moveTo>
                  <a:cubicBezTo>
                    <a:pt x="6839" y="5304"/>
                    <a:pt x="5304" y="6839"/>
                    <a:pt x="3403" y="6839"/>
                  </a:cubicBezTo>
                  <a:cubicBezTo>
                    <a:pt x="1535" y="6839"/>
                    <a:pt x="0" y="5304"/>
                    <a:pt x="0" y="3403"/>
                  </a:cubicBezTo>
                  <a:cubicBezTo>
                    <a:pt x="0" y="1535"/>
                    <a:pt x="1535" y="1"/>
                    <a:pt x="3403" y="1"/>
                  </a:cubicBezTo>
                  <a:cubicBezTo>
                    <a:pt x="5304" y="1"/>
                    <a:pt x="6839" y="1535"/>
                    <a:pt x="6839" y="34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" name="Google Shape;1268;p33"/>
          <p:cNvSpPr txBox="1"/>
          <p:nvPr/>
        </p:nvSpPr>
        <p:spPr>
          <a:xfrm>
            <a:off x="886560" y="1942975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 replicates itself and spreads by deleting files</a:t>
            </a:r>
            <a:endParaRPr sz="10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69" name="Google Shape;1269;p33"/>
          <p:cNvSpPr txBox="1"/>
          <p:nvPr/>
        </p:nvSpPr>
        <p:spPr>
          <a:xfrm>
            <a:off x="6476188" y="1952713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0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 transmits the user activities to the third party</a:t>
            </a:r>
            <a:endParaRPr sz="10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70" name="Google Shape;1270;p33"/>
          <p:cNvSpPr txBox="1"/>
          <p:nvPr/>
        </p:nvSpPr>
        <p:spPr>
          <a:xfrm>
            <a:off x="2301425" y="348910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1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 is used by companies for marketing purpose</a:t>
            </a:r>
            <a:endParaRPr sz="11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72" name="Google Shape;1272;p33"/>
          <p:cNvSpPr txBox="1"/>
          <p:nvPr/>
        </p:nvSpPr>
        <p:spPr>
          <a:xfrm>
            <a:off x="5067950" y="3489100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1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 makes its own copies on local device</a:t>
            </a:r>
            <a:endParaRPr sz="11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5AEB2F-DECF-E206-A777-8F0C6A1DC88A}"/>
              </a:ext>
            </a:extLst>
          </p:cNvPr>
          <p:cNvSpPr txBox="1"/>
          <p:nvPr/>
        </p:nvSpPr>
        <p:spPr>
          <a:xfrm>
            <a:off x="3683359" y="1970155"/>
            <a:ext cx="19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bg1"/>
                </a:solidFill>
              </a:rPr>
              <a:t>It performs various tasks like corrupting files</a:t>
            </a:r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Dataset Description </a:t>
            </a:r>
            <a:endParaRPr dirty="0"/>
          </a:p>
        </p:txBody>
      </p:sp>
      <p:sp>
        <p:nvSpPr>
          <p:cNvPr id="139" name="Google Shape;139;p16"/>
          <p:cNvSpPr/>
          <p:nvPr/>
        </p:nvSpPr>
        <p:spPr>
          <a:xfrm>
            <a:off x="2029213" y="2908130"/>
            <a:ext cx="517886" cy="827417"/>
          </a:xfrm>
          <a:custGeom>
            <a:avLst/>
            <a:gdLst/>
            <a:ahLst/>
            <a:cxnLst/>
            <a:rect l="l" t="t" r="r" b="b"/>
            <a:pathLst>
              <a:path w="25189" h="40244" extrusionOk="0">
                <a:moveTo>
                  <a:pt x="1732" y="0"/>
                </a:moveTo>
                <a:cubicBezTo>
                  <a:pt x="1395" y="0"/>
                  <a:pt x="1080" y="228"/>
                  <a:pt x="998" y="567"/>
                </a:cubicBezTo>
                <a:cubicBezTo>
                  <a:pt x="1" y="4730"/>
                  <a:pt x="1262" y="9309"/>
                  <a:pt x="4221" y="12248"/>
                </a:cubicBezTo>
                <a:cubicBezTo>
                  <a:pt x="6575" y="14564"/>
                  <a:pt x="9740" y="15770"/>
                  <a:pt x="12528" y="16845"/>
                </a:cubicBezTo>
                <a:cubicBezTo>
                  <a:pt x="15203" y="17862"/>
                  <a:pt x="18218" y="19010"/>
                  <a:pt x="20328" y="21102"/>
                </a:cubicBezTo>
                <a:cubicBezTo>
                  <a:pt x="22193" y="22949"/>
                  <a:pt x="23455" y="26151"/>
                  <a:pt x="22212" y="28656"/>
                </a:cubicBezTo>
                <a:cubicBezTo>
                  <a:pt x="21251" y="30616"/>
                  <a:pt x="18915" y="31954"/>
                  <a:pt x="15316" y="32632"/>
                </a:cubicBezTo>
                <a:cubicBezTo>
                  <a:pt x="14206" y="32839"/>
                  <a:pt x="13075" y="33009"/>
                  <a:pt x="11963" y="33160"/>
                </a:cubicBezTo>
                <a:cubicBezTo>
                  <a:pt x="10664" y="33348"/>
                  <a:pt x="9307" y="33536"/>
                  <a:pt x="7969" y="33818"/>
                </a:cubicBezTo>
                <a:cubicBezTo>
                  <a:pt x="6632" y="34082"/>
                  <a:pt x="5105" y="34496"/>
                  <a:pt x="3806" y="35401"/>
                </a:cubicBezTo>
                <a:cubicBezTo>
                  <a:pt x="2337" y="36438"/>
                  <a:pt x="1470" y="37963"/>
                  <a:pt x="1470" y="39490"/>
                </a:cubicBezTo>
                <a:cubicBezTo>
                  <a:pt x="1470" y="39904"/>
                  <a:pt x="1809" y="40243"/>
                  <a:pt x="2224" y="40243"/>
                </a:cubicBezTo>
                <a:cubicBezTo>
                  <a:pt x="2638" y="40243"/>
                  <a:pt x="2977" y="39904"/>
                  <a:pt x="2977" y="39490"/>
                </a:cubicBezTo>
                <a:cubicBezTo>
                  <a:pt x="2977" y="38472"/>
                  <a:pt x="3618" y="37360"/>
                  <a:pt x="4673" y="36626"/>
                </a:cubicBezTo>
                <a:cubicBezTo>
                  <a:pt x="5746" y="35891"/>
                  <a:pt x="7084" y="35533"/>
                  <a:pt x="8270" y="35288"/>
                </a:cubicBezTo>
                <a:cubicBezTo>
                  <a:pt x="9551" y="35024"/>
                  <a:pt x="10890" y="34836"/>
                  <a:pt x="12189" y="34647"/>
                </a:cubicBezTo>
                <a:cubicBezTo>
                  <a:pt x="13301" y="34496"/>
                  <a:pt x="14450" y="34328"/>
                  <a:pt x="15600" y="34120"/>
                </a:cubicBezTo>
                <a:cubicBezTo>
                  <a:pt x="19744" y="33328"/>
                  <a:pt x="22362" y="31765"/>
                  <a:pt x="23568" y="29316"/>
                </a:cubicBezTo>
                <a:cubicBezTo>
                  <a:pt x="25188" y="26019"/>
                  <a:pt x="23568" y="22195"/>
                  <a:pt x="21383" y="20028"/>
                </a:cubicBezTo>
                <a:cubicBezTo>
                  <a:pt x="19047" y="17711"/>
                  <a:pt x="15863" y="16506"/>
                  <a:pt x="13075" y="15431"/>
                </a:cubicBezTo>
                <a:cubicBezTo>
                  <a:pt x="10418" y="14414"/>
                  <a:pt x="7404" y="13265"/>
                  <a:pt x="5294" y="11173"/>
                </a:cubicBezTo>
                <a:cubicBezTo>
                  <a:pt x="2694" y="8593"/>
                  <a:pt x="1583" y="4579"/>
                  <a:pt x="2468" y="925"/>
                </a:cubicBezTo>
                <a:cubicBezTo>
                  <a:pt x="2563" y="530"/>
                  <a:pt x="2317" y="115"/>
                  <a:pt x="1903" y="20"/>
                </a:cubicBezTo>
                <a:cubicBezTo>
                  <a:pt x="1846" y="7"/>
                  <a:pt x="1788" y="0"/>
                  <a:pt x="17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219055" y="928974"/>
            <a:ext cx="2939134" cy="1670993"/>
          </a:xfrm>
          <a:custGeom>
            <a:avLst/>
            <a:gdLst/>
            <a:ahLst/>
            <a:cxnLst/>
            <a:rect l="l" t="t" r="r" b="b"/>
            <a:pathLst>
              <a:path w="142954" h="81274" extrusionOk="0">
                <a:moveTo>
                  <a:pt x="133" y="0"/>
                </a:moveTo>
                <a:cubicBezTo>
                  <a:pt x="58" y="0"/>
                  <a:pt x="1" y="57"/>
                  <a:pt x="1" y="133"/>
                </a:cubicBezTo>
                <a:lnTo>
                  <a:pt x="1" y="81123"/>
                </a:lnTo>
                <a:cubicBezTo>
                  <a:pt x="1" y="81198"/>
                  <a:pt x="58" y="81273"/>
                  <a:pt x="133" y="81273"/>
                </a:cubicBezTo>
                <a:lnTo>
                  <a:pt x="142823" y="81273"/>
                </a:lnTo>
                <a:cubicBezTo>
                  <a:pt x="142898" y="81273"/>
                  <a:pt x="142954" y="81198"/>
                  <a:pt x="142954" y="81123"/>
                </a:cubicBezTo>
                <a:lnTo>
                  <a:pt x="142954" y="133"/>
                </a:lnTo>
                <a:cubicBezTo>
                  <a:pt x="142954" y="57"/>
                  <a:pt x="142898" y="0"/>
                  <a:pt x="1428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16"/>
          <p:cNvSpPr/>
          <p:nvPr/>
        </p:nvSpPr>
        <p:spPr>
          <a:xfrm>
            <a:off x="1419368" y="2965959"/>
            <a:ext cx="431883" cy="522142"/>
          </a:xfrm>
          <a:custGeom>
            <a:avLst/>
            <a:gdLst/>
            <a:ahLst/>
            <a:cxnLst/>
            <a:rect l="l" t="t" r="r" b="b"/>
            <a:pathLst>
              <a:path w="21006" h="25396" extrusionOk="0">
                <a:moveTo>
                  <a:pt x="4522" y="0"/>
                </a:moveTo>
                <a:lnTo>
                  <a:pt x="1" y="25396"/>
                </a:lnTo>
                <a:lnTo>
                  <a:pt x="21006" y="25396"/>
                </a:lnTo>
                <a:lnTo>
                  <a:pt x="164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1419368" y="2965959"/>
            <a:ext cx="431883" cy="522142"/>
          </a:xfrm>
          <a:custGeom>
            <a:avLst/>
            <a:gdLst/>
            <a:ahLst/>
            <a:cxnLst/>
            <a:rect l="l" t="t" r="r" b="b"/>
            <a:pathLst>
              <a:path w="21006" h="25396" extrusionOk="0">
                <a:moveTo>
                  <a:pt x="4522" y="0"/>
                </a:moveTo>
                <a:lnTo>
                  <a:pt x="1" y="25396"/>
                </a:lnTo>
                <a:lnTo>
                  <a:pt x="21006" y="25396"/>
                </a:lnTo>
                <a:lnTo>
                  <a:pt x="20328" y="21610"/>
                </a:lnTo>
                <a:lnTo>
                  <a:pt x="12415" y="21610"/>
                </a:lnTo>
                <a:cubicBezTo>
                  <a:pt x="7913" y="21610"/>
                  <a:pt x="4522" y="17540"/>
                  <a:pt x="5294" y="13112"/>
                </a:cubicBezTo>
                <a:lnTo>
                  <a:pt x="763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1160230" y="3488081"/>
            <a:ext cx="932725" cy="127472"/>
          </a:xfrm>
          <a:custGeom>
            <a:avLst/>
            <a:gdLst/>
            <a:ahLst/>
            <a:cxnLst/>
            <a:rect l="l" t="t" r="r" b="b"/>
            <a:pathLst>
              <a:path w="45366" h="6200" extrusionOk="0">
                <a:moveTo>
                  <a:pt x="3090" y="1"/>
                </a:moveTo>
                <a:cubicBezTo>
                  <a:pt x="1377" y="1"/>
                  <a:pt x="1" y="1395"/>
                  <a:pt x="1" y="3110"/>
                </a:cubicBezTo>
                <a:cubicBezTo>
                  <a:pt x="1" y="4806"/>
                  <a:pt x="1377" y="6200"/>
                  <a:pt x="3090" y="6200"/>
                </a:cubicBezTo>
                <a:lnTo>
                  <a:pt x="42276" y="6200"/>
                </a:lnTo>
                <a:cubicBezTo>
                  <a:pt x="43991" y="6200"/>
                  <a:pt x="45366" y="4806"/>
                  <a:pt x="45366" y="3110"/>
                </a:cubicBezTo>
                <a:cubicBezTo>
                  <a:pt x="45366" y="1395"/>
                  <a:pt x="43991" y="1"/>
                  <a:pt x="422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1160230" y="3488081"/>
            <a:ext cx="932355" cy="127472"/>
          </a:xfrm>
          <a:custGeom>
            <a:avLst/>
            <a:gdLst/>
            <a:ahLst/>
            <a:cxnLst/>
            <a:rect l="l" t="t" r="r" b="b"/>
            <a:pathLst>
              <a:path w="45348" h="6200" extrusionOk="0">
                <a:moveTo>
                  <a:pt x="3090" y="1"/>
                </a:moveTo>
                <a:cubicBezTo>
                  <a:pt x="1377" y="1"/>
                  <a:pt x="1" y="1395"/>
                  <a:pt x="1" y="3110"/>
                </a:cubicBezTo>
                <a:cubicBezTo>
                  <a:pt x="1" y="4806"/>
                  <a:pt x="1377" y="6200"/>
                  <a:pt x="3090" y="6200"/>
                </a:cubicBezTo>
                <a:lnTo>
                  <a:pt x="42276" y="6200"/>
                </a:lnTo>
                <a:cubicBezTo>
                  <a:pt x="43859" y="6200"/>
                  <a:pt x="45159" y="5012"/>
                  <a:pt x="45348" y="3487"/>
                </a:cubicBezTo>
                <a:lnTo>
                  <a:pt x="6707" y="3487"/>
                </a:lnTo>
                <a:cubicBezTo>
                  <a:pt x="4994" y="3487"/>
                  <a:pt x="3600" y="2111"/>
                  <a:pt x="3600" y="397"/>
                </a:cubicBezTo>
                <a:cubicBezTo>
                  <a:pt x="3600" y="264"/>
                  <a:pt x="3618" y="133"/>
                  <a:pt x="36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58139" y="1396080"/>
            <a:ext cx="2736947" cy="1468806"/>
          </a:xfrm>
          <a:custGeom>
            <a:avLst/>
            <a:gdLst/>
            <a:ahLst/>
            <a:cxnLst/>
            <a:rect l="l" t="t" r="r" b="b"/>
            <a:pathLst>
              <a:path w="133120" h="71440" extrusionOk="0">
                <a:moveTo>
                  <a:pt x="0" y="1"/>
                </a:moveTo>
                <a:lnTo>
                  <a:pt x="0" y="71440"/>
                </a:lnTo>
                <a:lnTo>
                  <a:pt x="133119" y="71440"/>
                </a:lnTo>
                <a:lnTo>
                  <a:pt x="1331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985162" y="1497564"/>
            <a:ext cx="1278626" cy="1278606"/>
          </a:xfrm>
          <a:custGeom>
            <a:avLst/>
            <a:gdLst/>
            <a:ahLst/>
            <a:cxnLst/>
            <a:rect l="l" t="t" r="r" b="b"/>
            <a:pathLst>
              <a:path w="62190" h="62189" extrusionOk="0">
                <a:moveTo>
                  <a:pt x="31105" y="1"/>
                </a:moveTo>
                <a:cubicBezTo>
                  <a:pt x="13923" y="1"/>
                  <a:pt x="0" y="13922"/>
                  <a:pt x="0" y="31086"/>
                </a:cubicBezTo>
                <a:cubicBezTo>
                  <a:pt x="0" y="48267"/>
                  <a:pt x="13923" y="62189"/>
                  <a:pt x="31105" y="62189"/>
                </a:cubicBezTo>
                <a:cubicBezTo>
                  <a:pt x="48267" y="62189"/>
                  <a:pt x="62190" y="48267"/>
                  <a:pt x="62190" y="31086"/>
                </a:cubicBezTo>
                <a:cubicBezTo>
                  <a:pt x="62190" y="13922"/>
                  <a:pt x="48267" y="1"/>
                  <a:pt x="311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985162" y="1828724"/>
            <a:ext cx="1205803" cy="947446"/>
          </a:xfrm>
          <a:custGeom>
            <a:avLst/>
            <a:gdLst/>
            <a:ahLst/>
            <a:cxnLst/>
            <a:rect l="l" t="t" r="r" b="b"/>
            <a:pathLst>
              <a:path w="58648" h="46082" extrusionOk="0">
                <a:moveTo>
                  <a:pt x="3863" y="1"/>
                </a:moveTo>
                <a:cubicBezTo>
                  <a:pt x="1414" y="4447"/>
                  <a:pt x="0" y="9553"/>
                  <a:pt x="0" y="14979"/>
                </a:cubicBezTo>
                <a:cubicBezTo>
                  <a:pt x="0" y="32160"/>
                  <a:pt x="13923" y="46082"/>
                  <a:pt x="31105" y="46082"/>
                </a:cubicBezTo>
                <a:cubicBezTo>
                  <a:pt x="43067" y="46082"/>
                  <a:pt x="53448" y="39319"/>
                  <a:pt x="58648" y="29410"/>
                </a:cubicBezTo>
                <a:lnTo>
                  <a:pt x="38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1365522" y="1705179"/>
            <a:ext cx="518276" cy="339713"/>
          </a:xfrm>
          <a:custGeom>
            <a:avLst/>
            <a:gdLst/>
            <a:ahLst/>
            <a:cxnLst/>
            <a:rect l="l" t="t" r="r" b="b"/>
            <a:pathLst>
              <a:path w="25208" h="16523" extrusionOk="0">
                <a:moveTo>
                  <a:pt x="12605" y="4163"/>
                </a:moveTo>
                <a:cubicBezTo>
                  <a:pt x="17257" y="4163"/>
                  <a:pt x="21045" y="7951"/>
                  <a:pt x="21045" y="12604"/>
                </a:cubicBezTo>
                <a:lnTo>
                  <a:pt x="21045" y="16504"/>
                </a:lnTo>
                <a:lnTo>
                  <a:pt x="4165" y="16504"/>
                </a:lnTo>
                <a:lnTo>
                  <a:pt x="4165" y="12604"/>
                </a:lnTo>
                <a:cubicBezTo>
                  <a:pt x="4165" y="7951"/>
                  <a:pt x="7951" y="4163"/>
                  <a:pt x="12605" y="4163"/>
                </a:cubicBezTo>
                <a:close/>
                <a:moveTo>
                  <a:pt x="12605" y="1"/>
                </a:moveTo>
                <a:cubicBezTo>
                  <a:pt x="5652" y="1"/>
                  <a:pt x="0" y="5653"/>
                  <a:pt x="0" y="12604"/>
                </a:cubicBezTo>
                <a:lnTo>
                  <a:pt x="0" y="16522"/>
                </a:lnTo>
                <a:lnTo>
                  <a:pt x="25207" y="16522"/>
                </a:lnTo>
                <a:lnTo>
                  <a:pt x="25207" y="12604"/>
                </a:lnTo>
                <a:cubicBezTo>
                  <a:pt x="25207" y="5653"/>
                  <a:pt x="19556" y="1"/>
                  <a:pt x="12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1365522" y="1990264"/>
            <a:ext cx="101895" cy="54628"/>
          </a:xfrm>
          <a:custGeom>
            <a:avLst/>
            <a:gdLst/>
            <a:ahLst/>
            <a:cxnLst/>
            <a:rect l="l" t="t" r="r" b="b"/>
            <a:pathLst>
              <a:path w="4956" h="2657" extrusionOk="0">
                <a:moveTo>
                  <a:pt x="0" y="0"/>
                </a:moveTo>
                <a:lnTo>
                  <a:pt x="0" y="2656"/>
                </a:lnTo>
                <a:lnTo>
                  <a:pt x="4956" y="2656"/>
                </a:lnTo>
                <a:lnTo>
                  <a:pt x="4918" y="2638"/>
                </a:lnTo>
                <a:lnTo>
                  <a:pt x="4165" y="2638"/>
                </a:lnTo>
                <a:lnTo>
                  <a:pt x="4165" y="2242"/>
                </a:lnTo>
                <a:lnTo>
                  <a:pt x="0" y="0"/>
                </a:lnTo>
                <a:close/>
              </a:path>
            </a:pathLst>
          </a:custGeom>
          <a:solidFill>
            <a:srgbClr val="DBDB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1312847" y="2044871"/>
            <a:ext cx="623256" cy="523684"/>
          </a:xfrm>
          <a:custGeom>
            <a:avLst/>
            <a:gdLst/>
            <a:ahLst/>
            <a:cxnLst/>
            <a:rect l="l" t="t" r="r" b="b"/>
            <a:pathLst>
              <a:path w="30314" h="25471" extrusionOk="0">
                <a:moveTo>
                  <a:pt x="2562" y="0"/>
                </a:moveTo>
                <a:cubicBezTo>
                  <a:pt x="1150" y="75"/>
                  <a:pt x="0" y="1206"/>
                  <a:pt x="0" y="2638"/>
                </a:cubicBezTo>
                <a:lnTo>
                  <a:pt x="0" y="22815"/>
                </a:lnTo>
                <a:cubicBezTo>
                  <a:pt x="0" y="24285"/>
                  <a:pt x="1206" y="25471"/>
                  <a:pt x="2657" y="25471"/>
                </a:cubicBezTo>
                <a:lnTo>
                  <a:pt x="27656" y="25471"/>
                </a:lnTo>
                <a:cubicBezTo>
                  <a:pt x="29126" y="25471"/>
                  <a:pt x="30314" y="24285"/>
                  <a:pt x="30314" y="22815"/>
                </a:cubicBezTo>
                <a:lnTo>
                  <a:pt x="30314" y="2638"/>
                </a:lnTo>
                <a:cubicBezTo>
                  <a:pt x="30314" y="1206"/>
                  <a:pt x="29183" y="75"/>
                  <a:pt x="27769" y="20"/>
                </a:cubicBezTo>
                <a:lnTo>
                  <a:pt x="277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1312847" y="2044871"/>
            <a:ext cx="623256" cy="523684"/>
          </a:xfrm>
          <a:custGeom>
            <a:avLst/>
            <a:gdLst/>
            <a:ahLst/>
            <a:cxnLst/>
            <a:rect l="l" t="t" r="r" b="b"/>
            <a:pathLst>
              <a:path w="30314" h="25471" extrusionOk="0">
                <a:moveTo>
                  <a:pt x="2562" y="0"/>
                </a:moveTo>
                <a:cubicBezTo>
                  <a:pt x="1150" y="75"/>
                  <a:pt x="0" y="1206"/>
                  <a:pt x="0" y="2638"/>
                </a:cubicBezTo>
                <a:lnTo>
                  <a:pt x="0" y="22815"/>
                </a:lnTo>
                <a:cubicBezTo>
                  <a:pt x="0" y="24285"/>
                  <a:pt x="1206" y="25471"/>
                  <a:pt x="2657" y="25471"/>
                </a:cubicBezTo>
                <a:lnTo>
                  <a:pt x="27656" y="25471"/>
                </a:lnTo>
                <a:cubicBezTo>
                  <a:pt x="29126" y="25471"/>
                  <a:pt x="30314" y="24285"/>
                  <a:pt x="30314" y="22815"/>
                </a:cubicBezTo>
                <a:lnTo>
                  <a:pt x="30314" y="12246"/>
                </a:lnTo>
                <a:lnTo>
                  <a:pt x="751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1531297" y="2130483"/>
            <a:ext cx="186356" cy="311813"/>
          </a:xfrm>
          <a:custGeom>
            <a:avLst/>
            <a:gdLst/>
            <a:ahLst/>
            <a:cxnLst/>
            <a:rect l="l" t="t" r="r" b="b"/>
            <a:pathLst>
              <a:path w="9064" h="15166" extrusionOk="0">
                <a:moveTo>
                  <a:pt x="4542" y="0"/>
                </a:moveTo>
                <a:cubicBezTo>
                  <a:pt x="2035" y="0"/>
                  <a:pt x="1" y="2015"/>
                  <a:pt x="1" y="4522"/>
                </a:cubicBezTo>
                <a:cubicBezTo>
                  <a:pt x="1" y="6217"/>
                  <a:pt x="980" y="7630"/>
                  <a:pt x="2337" y="8403"/>
                </a:cubicBezTo>
                <a:lnTo>
                  <a:pt x="2337" y="12980"/>
                </a:lnTo>
                <a:cubicBezTo>
                  <a:pt x="2337" y="14186"/>
                  <a:pt x="3336" y="15165"/>
                  <a:pt x="4542" y="15165"/>
                </a:cubicBezTo>
                <a:cubicBezTo>
                  <a:pt x="5747" y="15165"/>
                  <a:pt x="6745" y="14186"/>
                  <a:pt x="6745" y="12980"/>
                </a:cubicBezTo>
                <a:lnTo>
                  <a:pt x="6745" y="8403"/>
                </a:lnTo>
                <a:cubicBezTo>
                  <a:pt x="8102" y="7630"/>
                  <a:pt x="9063" y="6217"/>
                  <a:pt x="9063" y="4522"/>
                </a:cubicBezTo>
                <a:cubicBezTo>
                  <a:pt x="9063" y="2015"/>
                  <a:pt x="7047" y="0"/>
                  <a:pt x="454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477371" y="4207393"/>
            <a:ext cx="2298485" cy="79033"/>
          </a:xfrm>
          <a:custGeom>
            <a:avLst/>
            <a:gdLst/>
            <a:ahLst/>
            <a:cxnLst/>
            <a:rect l="l" t="t" r="r" b="b"/>
            <a:pathLst>
              <a:path w="111794" h="3844" extrusionOk="0">
                <a:moveTo>
                  <a:pt x="1" y="0"/>
                </a:moveTo>
                <a:lnTo>
                  <a:pt x="1" y="3786"/>
                </a:lnTo>
                <a:cubicBezTo>
                  <a:pt x="1" y="3824"/>
                  <a:pt x="19" y="3844"/>
                  <a:pt x="56" y="3844"/>
                </a:cubicBezTo>
                <a:lnTo>
                  <a:pt x="111736" y="3844"/>
                </a:lnTo>
                <a:cubicBezTo>
                  <a:pt x="111756" y="3844"/>
                  <a:pt x="111793" y="3824"/>
                  <a:pt x="111793" y="3786"/>
                </a:cubicBezTo>
                <a:lnTo>
                  <a:pt x="11179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467666" y="3698800"/>
            <a:ext cx="2317852" cy="532216"/>
          </a:xfrm>
          <a:custGeom>
            <a:avLst/>
            <a:gdLst/>
            <a:ahLst/>
            <a:cxnLst/>
            <a:rect l="l" t="t" r="r" b="b"/>
            <a:pathLst>
              <a:path w="112736" h="25886" extrusionOk="0">
                <a:moveTo>
                  <a:pt x="21761" y="0"/>
                </a:moveTo>
                <a:cubicBezTo>
                  <a:pt x="20480" y="20"/>
                  <a:pt x="18840" y="792"/>
                  <a:pt x="18106" y="1753"/>
                </a:cubicBezTo>
                <a:lnTo>
                  <a:pt x="736" y="24172"/>
                </a:lnTo>
                <a:cubicBezTo>
                  <a:pt x="1" y="25114"/>
                  <a:pt x="962" y="25886"/>
                  <a:pt x="2884" y="25886"/>
                </a:cubicBezTo>
                <a:lnTo>
                  <a:pt x="109816" y="25886"/>
                </a:lnTo>
                <a:cubicBezTo>
                  <a:pt x="111756" y="25886"/>
                  <a:pt x="112735" y="25094"/>
                  <a:pt x="112039" y="24134"/>
                </a:cubicBezTo>
                <a:lnTo>
                  <a:pt x="95875" y="1753"/>
                </a:lnTo>
                <a:cubicBezTo>
                  <a:pt x="95159" y="774"/>
                  <a:pt x="93557" y="0"/>
                  <a:pt x="922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839679" y="3745677"/>
            <a:ext cx="178029" cy="90279"/>
          </a:xfrm>
          <a:custGeom>
            <a:avLst/>
            <a:gdLst/>
            <a:ahLst/>
            <a:cxnLst/>
            <a:rect l="l" t="t" r="r" b="b"/>
            <a:pathLst>
              <a:path w="8659" h="4391" extrusionOk="0">
                <a:moveTo>
                  <a:pt x="7699" y="1"/>
                </a:moveTo>
                <a:lnTo>
                  <a:pt x="4006" y="38"/>
                </a:lnTo>
                <a:cubicBezTo>
                  <a:pt x="3346" y="38"/>
                  <a:pt x="2537" y="415"/>
                  <a:pt x="2198" y="905"/>
                </a:cubicBezTo>
                <a:lnTo>
                  <a:pt x="332" y="3543"/>
                </a:lnTo>
                <a:cubicBezTo>
                  <a:pt x="1" y="4002"/>
                  <a:pt x="299" y="4390"/>
                  <a:pt x="979" y="4390"/>
                </a:cubicBezTo>
                <a:cubicBezTo>
                  <a:pt x="996" y="4390"/>
                  <a:pt x="1012" y="4390"/>
                  <a:pt x="1029" y="4390"/>
                </a:cubicBezTo>
                <a:lnTo>
                  <a:pt x="5023" y="4371"/>
                </a:lnTo>
                <a:cubicBezTo>
                  <a:pt x="5739" y="4371"/>
                  <a:pt x="6549" y="3975"/>
                  <a:pt x="6832" y="3505"/>
                </a:cubicBezTo>
                <a:lnTo>
                  <a:pt x="8377" y="867"/>
                </a:lnTo>
                <a:cubicBezTo>
                  <a:pt x="8659" y="377"/>
                  <a:pt x="8357" y="1"/>
                  <a:pt x="76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1021183" y="3744505"/>
            <a:ext cx="166577" cy="90649"/>
          </a:xfrm>
          <a:custGeom>
            <a:avLst/>
            <a:gdLst/>
            <a:ahLst/>
            <a:cxnLst/>
            <a:rect l="l" t="t" r="r" b="b"/>
            <a:pathLst>
              <a:path w="8102" h="4409" extrusionOk="0">
                <a:moveTo>
                  <a:pt x="7065" y="0"/>
                </a:moveTo>
                <a:lnTo>
                  <a:pt x="3372" y="38"/>
                </a:lnTo>
                <a:cubicBezTo>
                  <a:pt x="2714" y="38"/>
                  <a:pt x="1960" y="434"/>
                  <a:pt x="1715" y="905"/>
                </a:cubicBezTo>
                <a:lnTo>
                  <a:pt x="265" y="3562"/>
                </a:lnTo>
                <a:cubicBezTo>
                  <a:pt x="1" y="4032"/>
                  <a:pt x="378" y="4409"/>
                  <a:pt x="1094" y="4409"/>
                </a:cubicBezTo>
                <a:lnTo>
                  <a:pt x="5088" y="4391"/>
                </a:lnTo>
                <a:cubicBezTo>
                  <a:pt x="5804" y="4391"/>
                  <a:pt x="6537" y="3994"/>
                  <a:pt x="6745" y="3524"/>
                </a:cubicBezTo>
                <a:lnTo>
                  <a:pt x="7894" y="867"/>
                </a:lnTo>
                <a:cubicBezTo>
                  <a:pt x="8102" y="377"/>
                  <a:pt x="7725" y="0"/>
                  <a:pt x="7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1202460" y="3743354"/>
            <a:ext cx="154961" cy="91040"/>
          </a:xfrm>
          <a:custGeom>
            <a:avLst/>
            <a:gdLst/>
            <a:ahLst/>
            <a:cxnLst/>
            <a:rect l="l" t="t" r="r" b="b"/>
            <a:pathLst>
              <a:path w="7537" h="4428" extrusionOk="0">
                <a:moveTo>
                  <a:pt x="6444" y="1"/>
                </a:moveTo>
                <a:lnTo>
                  <a:pt x="2751" y="38"/>
                </a:lnTo>
                <a:cubicBezTo>
                  <a:pt x="2091" y="38"/>
                  <a:pt x="1413" y="433"/>
                  <a:pt x="1225" y="905"/>
                </a:cubicBezTo>
                <a:lnTo>
                  <a:pt x="189" y="3561"/>
                </a:lnTo>
                <a:cubicBezTo>
                  <a:pt x="1" y="4032"/>
                  <a:pt x="433" y="4427"/>
                  <a:pt x="1149" y="4427"/>
                </a:cubicBezTo>
                <a:lnTo>
                  <a:pt x="5143" y="4409"/>
                </a:lnTo>
                <a:cubicBezTo>
                  <a:pt x="5859" y="4389"/>
                  <a:pt x="6557" y="4013"/>
                  <a:pt x="6688" y="3523"/>
                </a:cubicBezTo>
                <a:lnTo>
                  <a:pt x="7404" y="867"/>
                </a:lnTo>
                <a:cubicBezTo>
                  <a:pt x="7537" y="377"/>
                  <a:pt x="7102" y="1"/>
                  <a:pt x="64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384108" y="3742182"/>
            <a:ext cx="142974" cy="91060"/>
          </a:xfrm>
          <a:custGeom>
            <a:avLst/>
            <a:gdLst/>
            <a:ahLst/>
            <a:cxnLst/>
            <a:rect l="l" t="t" r="r" b="b"/>
            <a:pathLst>
              <a:path w="6954" h="4429" extrusionOk="0">
                <a:moveTo>
                  <a:pt x="5803" y="0"/>
                </a:moveTo>
                <a:lnTo>
                  <a:pt x="2130" y="38"/>
                </a:lnTo>
                <a:cubicBezTo>
                  <a:pt x="1452" y="38"/>
                  <a:pt x="830" y="434"/>
                  <a:pt x="717" y="905"/>
                </a:cubicBezTo>
                <a:lnTo>
                  <a:pt x="114" y="3580"/>
                </a:lnTo>
                <a:cubicBezTo>
                  <a:pt x="1" y="4052"/>
                  <a:pt x="491" y="4428"/>
                  <a:pt x="1206" y="4428"/>
                </a:cubicBezTo>
                <a:lnTo>
                  <a:pt x="5200" y="4409"/>
                </a:lnTo>
                <a:cubicBezTo>
                  <a:pt x="5916" y="4409"/>
                  <a:pt x="6539" y="4014"/>
                  <a:pt x="6594" y="3542"/>
                </a:cubicBezTo>
                <a:lnTo>
                  <a:pt x="6896" y="867"/>
                </a:lnTo>
                <a:cubicBezTo>
                  <a:pt x="6953" y="397"/>
                  <a:pt x="6463" y="0"/>
                  <a:pt x="58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1565385" y="3741030"/>
            <a:ext cx="134812" cy="91430"/>
          </a:xfrm>
          <a:custGeom>
            <a:avLst/>
            <a:gdLst/>
            <a:ahLst/>
            <a:cxnLst/>
            <a:rect l="l" t="t" r="r" b="b"/>
            <a:pathLst>
              <a:path w="6557" h="4447" extrusionOk="0">
                <a:moveTo>
                  <a:pt x="5182" y="1"/>
                </a:moveTo>
                <a:lnTo>
                  <a:pt x="1508" y="38"/>
                </a:lnTo>
                <a:cubicBezTo>
                  <a:pt x="849" y="38"/>
                  <a:pt x="284" y="433"/>
                  <a:pt x="246" y="905"/>
                </a:cubicBezTo>
                <a:lnTo>
                  <a:pt x="38" y="3580"/>
                </a:lnTo>
                <a:cubicBezTo>
                  <a:pt x="1" y="4050"/>
                  <a:pt x="566" y="4447"/>
                  <a:pt x="1282" y="4447"/>
                </a:cubicBezTo>
                <a:lnTo>
                  <a:pt x="5276" y="4427"/>
                </a:lnTo>
                <a:cubicBezTo>
                  <a:pt x="5991" y="4427"/>
                  <a:pt x="6557" y="4032"/>
                  <a:pt x="6539" y="3542"/>
                </a:cubicBezTo>
                <a:lnTo>
                  <a:pt x="6426" y="867"/>
                </a:lnTo>
                <a:cubicBezTo>
                  <a:pt x="6406" y="396"/>
                  <a:pt x="5841" y="1"/>
                  <a:pt x="51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1740865" y="3740249"/>
            <a:ext cx="140610" cy="91060"/>
          </a:xfrm>
          <a:custGeom>
            <a:avLst/>
            <a:gdLst/>
            <a:ahLst/>
            <a:cxnLst/>
            <a:rect l="l" t="t" r="r" b="b"/>
            <a:pathLst>
              <a:path w="6839" h="4429" extrusionOk="0">
                <a:moveTo>
                  <a:pt x="4890" y="0"/>
                </a:moveTo>
                <a:cubicBezTo>
                  <a:pt x="4874" y="0"/>
                  <a:pt x="4858" y="0"/>
                  <a:pt x="4841" y="1"/>
                </a:cubicBezTo>
                <a:lnTo>
                  <a:pt x="1169" y="19"/>
                </a:lnTo>
                <a:cubicBezTo>
                  <a:pt x="508" y="19"/>
                  <a:pt x="1" y="415"/>
                  <a:pt x="38" y="905"/>
                </a:cubicBezTo>
                <a:lnTo>
                  <a:pt x="264" y="3580"/>
                </a:lnTo>
                <a:cubicBezTo>
                  <a:pt x="301" y="4039"/>
                  <a:pt x="876" y="4428"/>
                  <a:pt x="1587" y="4428"/>
                </a:cubicBezTo>
                <a:cubicBezTo>
                  <a:pt x="1604" y="4428"/>
                  <a:pt x="1621" y="4428"/>
                  <a:pt x="1639" y="4427"/>
                </a:cubicBezTo>
                <a:lnTo>
                  <a:pt x="5615" y="4409"/>
                </a:lnTo>
                <a:cubicBezTo>
                  <a:pt x="6349" y="4409"/>
                  <a:pt x="6838" y="4013"/>
                  <a:pt x="6745" y="3543"/>
                </a:cubicBezTo>
                <a:lnTo>
                  <a:pt x="6217" y="848"/>
                </a:lnTo>
                <a:cubicBezTo>
                  <a:pt x="6125" y="389"/>
                  <a:pt x="5548" y="0"/>
                  <a:pt x="48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1910526" y="3739077"/>
            <a:ext cx="152617" cy="91430"/>
          </a:xfrm>
          <a:custGeom>
            <a:avLst/>
            <a:gdLst/>
            <a:ahLst/>
            <a:cxnLst/>
            <a:rect l="l" t="t" r="r" b="b"/>
            <a:pathLst>
              <a:path w="7423" h="4447" extrusionOk="0">
                <a:moveTo>
                  <a:pt x="4847" y="0"/>
                </a:moveTo>
                <a:cubicBezTo>
                  <a:pt x="4833" y="0"/>
                  <a:pt x="4818" y="0"/>
                  <a:pt x="4803" y="1"/>
                </a:cubicBezTo>
                <a:lnTo>
                  <a:pt x="1111" y="20"/>
                </a:lnTo>
                <a:cubicBezTo>
                  <a:pt x="452" y="20"/>
                  <a:pt x="0" y="415"/>
                  <a:pt x="113" y="905"/>
                </a:cubicBezTo>
                <a:lnTo>
                  <a:pt x="754" y="3580"/>
                </a:lnTo>
                <a:cubicBezTo>
                  <a:pt x="867" y="4070"/>
                  <a:pt x="1545" y="4447"/>
                  <a:pt x="2261" y="4447"/>
                </a:cubicBezTo>
                <a:lnTo>
                  <a:pt x="6255" y="4429"/>
                </a:lnTo>
                <a:cubicBezTo>
                  <a:pt x="6971" y="4429"/>
                  <a:pt x="7423" y="4032"/>
                  <a:pt x="7253" y="3542"/>
                </a:cubicBezTo>
                <a:lnTo>
                  <a:pt x="6311" y="867"/>
                </a:lnTo>
                <a:cubicBezTo>
                  <a:pt x="6146" y="388"/>
                  <a:pt x="5493" y="0"/>
                  <a:pt x="48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2080537" y="3737926"/>
            <a:ext cx="163884" cy="91821"/>
          </a:xfrm>
          <a:custGeom>
            <a:avLst/>
            <a:gdLst/>
            <a:ahLst/>
            <a:cxnLst/>
            <a:rect l="l" t="t" r="r" b="b"/>
            <a:pathLst>
              <a:path w="7971" h="4466" extrusionOk="0">
                <a:moveTo>
                  <a:pt x="4777" y="0"/>
                </a:moveTo>
                <a:cubicBezTo>
                  <a:pt x="4762" y="0"/>
                  <a:pt x="4746" y="0"/>
                  <a:pt x="4730" y="1"/>
                </a:cubicBezTo>
                <a:lnTo>
                  <a:pt x="1038" y="19"/>
                </a:lnTo>
                <a:cubicBezTo>
                  <a:pt x="378" y="19"/>
                  <a:pt x="1" y="415"/>
                  <a:pt x="189" y="905"/>
                </a:cubicBezTo>
                <a:lnTo>
                  <a:pt x="1244" y="3598"/>
                </a:lnTo>
                <a:cubicBezTo>
                  <a:pt x="1433" y="4070"/>
                  <a:pt x="2168" y="4465"/>
                  <a:pt x="2884" y="4465"/>
                </a:cubicBezTo>
                <a:lnTo>
                  <a:pt x="6878" y="4447"/>
                </a:lnTo>
                <a:cubicBezTo>
                  <a:pt x="7594" y="4427"/>
                  <a:pt x="7971" y="4033"/>
                  <a:pt x="7725" y="3561"/>
                </a:cubicBezTo>
                <a:lnTo>
                  <a:pt x="6369" y="868"/>
                </a:lnTo>
                <a:cubicBezTo>
                  <a:pt x="6130" y="389"/>
                  <a:pt x="5424" y="0"/>
                  <a:pt x="47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6"/>
          <p:cNvSpPr/>
          <p:nvPr/>
        </p:nvSpPr>
        <p:spPr>
          <a:xfrm>
            <a:off x="2250198" y="3736754"/>
            <a:ext cx="175870" cy="91842"/>
          </a:xfrm>
          <a:custGeom>
            <a:avLst/>
            <a:gdLst/>
            <a:ahLst/>
            <a:cxnLst/>
            <a:rect l="l" t="t" r="r" b="b"/>
            <a:pathLst>
              <a:path w="8554" h="4467" extrusionOk="0">
                <a:moveTo>
                  <a:pt x="4717" y="0"/>
                </a:moveTo>
                <a:cubicBezTo>
                  <a:pt x="4702" y="0"/>
                  <a:pt x="4687" y="0"/>
                  <a:pt x="4673" y="1"/>
                </a:cubicBezTo>
                <a:lnTo>
                  <a:pt x="980" y="20"/>
                </a:lnTo>
                <a:cubicBezTo>
                  <a:pt x="322" y="20"/>
                  <a:pt x="1" y="415"/>
                  <a:pt x="264" y="905"/>
                </a:cubicBezTo>
                <a:lnTo>
                  <a:pt x="1734" y="3600"/>
                </a:lnTo>
                <a:cubicBezTo>
                  <a:pt x="1997" y="4090"/>
                  <a:pt x="2808" y="4466"/>
                  <a:pt x="3524" y="4466"/>
                </a:cubicBezTo>
                <a:lnTo>
                  <a:pt x="7518" y="4447"/>
                </a:lnTo>
                <a:cubicBezTo>
                  <a:pt x="8234" y="4447"/>
                  <a:pt x="8554" y="4052"/>
                  <a:pt x="8234" y="3562"/>
                </a:cubicBezTo>
                <a:lnTo>
                  <a:pt x="6444" y="867"/>
                </a:lnTo>
                <a:cubicBezTo>
                  <a:pt x="6131" y="388"/>
                  <a:pt x="5368" y="0"/>
                  <a:pt x="47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6"/>
          <p:cNvSpPr/>
          <p:nvPr/>
        </p:nvSpPr>
        <p:spPr>
          <a:xfrm>
            <a:off x="757028" y="3863033"/>
            <a:ext cx="191743" cy="90279"/>
          </a:xfrm>
          <a:custGeom>
            <a:avLst/>
            <a:gdLst/>
            <a:ahLst/>
            <a:cxnLst/>
            <a:rect l="l" t="t" r="r" b="b"/>
            <a:pathLst>
              <a:path w="9326" h="4391" extrusionOk="0">
                <a:moveTo>
                  <a:pt x="8233" y="0"/>
                </a:moveTo>
                <a:lnTo>
                  <a:pt x="4145" y="20"/>
                </a:lnTo>
                <a:cubicBezTo>
                  <a:pt x="3410" y="20"/>
                  <a:pt x="2543" y="415"/>
                  <a:pt x="2204" y="886"/>
                </a:cubicBezTo>
                <a:lnTo>
                  <a:pt x="340" y="3542"/>
                </a:lnTo>
                <a:cubicBezTo>
                  <a:pt x="1" y="4014"/>
                  <a:pt x="358" y="4391"/>
                  <a:pt x="1149" y="4391"/>
                </a:cubicBezTo>
                <a:lnTo>
                  <a:pt x="5557" y="4371"/>
                </a:lnTo>
                <a:cubicBezTo>
                  <a:pt x="6349" y="4371"/>
                  <a:pt x="7215" y="3994"/>
                  <a:pt x="7499" y="3504"/>
                </a:cubicBezTo>
                <a:lnTo>
                  <a:pt x="9043" y="867"/>
                </a:lnTo>
                <a:cubicBezTo>
                  <a:pt x="9325" y="377"/>
                  <a:pt x="8968" y="0"/>
                  <a:pt x="82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956892" y="3862252"/>
            <a:ext cx="180126" cy="90279"/>
          </a:xfrm>
          <a:custGeom>
            <a:avLst/>
            <a:gdLst/>
            <a:ahLst/>
            <a:cxnLst/>
            <a:rect l="l" t="t" r="r" b="b"/>
            <a:pathLst>
              <a:path w="8761" h="4391" extrusionOk="0">
                <a:moveTo>
                  <a:pt x="7592" y="1"/>
                </a:moveTo>
                <a:lnTo>
                  <a:pt x="3505" y="20"/>
                </a:lnTo>
                <a:cubicBezTo>
                  <a:pt x="2769" y="20"/>
                  <a:pt x="1978" y="415"/>
                  <a:pt x="1714" y="887"/>
                </a:cubicBezTo>
                <a:lnTo>
                  <a:pt x="264" y="3542"/>
                </a:lnTo>
                <a:cubicBezTo>
                  <a:pt x="1" y="4014"/>
                  <a:pt x="433" y="4391"/>
                  <a:pt x="1224" y="4391"/>
                </a:cubicBezTo>
                <a:lnTo>
                  <a:pt x="5615" y="4391"/>
                </a:lnTo>
                <a:cubicBezTo>
                  <a:pt x="6406" y="4371"/>
                  <a:pt x="7215" y="3995"/>
                  <a:pt x="7423" y="3505"/>
                </a:cubicBezTo>
                <a:lnTo>
                  <a:pt x="8554" y="867"/>
                </a:lnTo>
                <a:cubicBezTo>
                  <a:pt x="8760" y="377"/>
                  <a:pt x="8328" y="1"/>
                  <a:pt x="75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6"/>
          <p:cNvSpPr/>
          <p:nvPr/>
        </p:nvSpPr>
        <p:spPr>
          <a:xfrm>
            <a:off x="1156755" y="3861471"/>
            <a:ext cx="168510" cy="90670"/>
          </a:xfrm>
          <a:custGeom>
            <a:avLst/>
            <a:gdLst/>
            <a:ahLst/>
            <a:cxnLst/>
            <a:rect l="l" t="t" r="r" b="b"/>
            <a:pathLst>
              <a:path w="8196" h="4410" extrusionOk="0">
                <a:moveTo>
                  <a:pt x="6971" y="1"/>
                </a:moveTo>
                <a:lnTo>
                  <a:pt x="2882" y="21"/>
                </a:lnTo>
                <a:cubicBezTo>
                  <a:pt x="2148" y="21"/>
                  <a:pt x="1413" y="415"/>
                  <a:pt x="1225" y="887"/>
                </a:cubicBezTo>
                <a:lnTo>
                  <a:pt x="189" y="3543"/>
                </a:lnTo>
                <a:cubicBezTo>
                  <a:pt x="1" y="4014"/>
                  <a:pt x="491" y="4409"/>
                  <a:pt x="1282" y="4409"/>
                </a:cubicBezTo>
                <a:lnTo>
                  <a:pt x="5690" y="4391"/>
                </a:lnTo>
                <a:cubicBezTo>
                  <a:pt x="6482" y="4391"/>
                  <a:pt x="7215" y="3995"/>
                  <a:pt x="7348" y="3525"/>
                </a:cubicBezTo>
                <a:lnTo>
                  <a:pt x="8064" y="849"/>
                </a:lnTo>
                <a:cubicBezTo>
                  <a:pt x="8195" y="378"/>
                  <a:pt x="7705" y="1"/>
                  <a:pt x="69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6"/>
          <p:cNvSpPr/>
          <p:nvPr/>
        </p:nvSpPr>
        <p:spPr>
          <a:xfrm>
            <a:off x="1356989" y="3860340"/>
            <a:ext cx="156914" cy="91019"/>
          </a:xfrm>
          <a:custGeom>
            <a:avLst/>
            <a:gdLst/>
            <a:ahLst/>
            <a:cxnLst/>
            <a:rect l="l" t="t" r="r" b="b"/>
            <a:pathLst>
              <a:path w="7632" h="4427" extrusionOk="0">
                <a:moveTo>
                  <a:pt x="6331" y="0"/>
                </a:moveTo>
                <a:lnTo>
                  <a:pt x="2244" y="18"/>
                </a:lnTo>
                <a:cubicBezTo>
                  <a:pt x="1508" y="38"/>
                  <a:pt x="830" y="415"/>
                  <a:pt x="717" y="904"/>
                </a:cubicBezTo>
                <a:lnTo>
                  <a:pt x="96" y="3560"/>
                </a:lnTo>
                <a:cubicBezTo>
                  <a:pt x="1" y="4050"/>
                  <a:pt x="548" y="4427"/>
                  <a:pt x="1339" y="4427"/>
                </a:cubicBezTo>
                <a:lnTo>
                  <a:pt x="5728" y="4409"/>
                </a:lnTo>
                <a:cubicBezTo>
                  <a:pt x="6519" y="4409"/>
                  <a:pt x="7198" y="4012"/>
                  <a:pt x="7255" y="3542"/>
                </a:cubicBezTo>
                <a:lnTo>
                  <a:pt x="7574" y="867"/>
                </a:lnTo>
                <a:cubicBezTo>
                  <a:pt x="7632" y="395"/>
                  <a:pt x="7066" y="0"/>
                  <a:pt x="633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1556874" y="3859559"/>
            <a:ext cx="148382" cy="91019"/>
          </a:xfrm>
          <a:custGeom>
            <a:avLst/>
            <a:gdLst/>
            <a:ahLst/>
            <a:cxnLst/>
            <a:rect l="l" t="t" r="r" b="b"/>
            <a:pathLst>
              <a:path w="7217" h="4427" extrusionOk="0">
                <a:moveTo>
                  <a:pt x="5709" y="0"/>
                </a:moveTo>
                <a:lnTo>
                  <a:pt x="1620" y="19"/>
                </a:lnTo>
                <a:cubicBezTo>
                  <a:pt x="886" y="19"/>
                  <a:pt x="264" y="415"/>
                  <a:pt x="226" y="905"/>
                </a:cubicBezTo>
                <a:lnTo>
                  <a:pt x="38" y="3560"/>
                </a:lnTo>
                <a:cubicBezTo>
                  <a:pt x="0" y="4050"/>
                  <a:pt x="603" y="4427"/>
                  <a:pt x="1394" y="4427"/>
                </a:cubicBezTo>
                <a:lnTo>
                  <a:pt x="5803" y="4427"/>
                </a:lnTo>
                <a:cubicBezTo>
                  <a:pt x="6594" y="4409"/>
                  <a:pt x="7216" y="4032"/>
                  <a:pt x="7197" y="3542"/>
                </a:cubicBezTo>
                <a:lnTo>
                  <a:pt x="7084" y="867"/>
                </a:lnTo>
                <a:cubicBezTo>
                  <a:pt x="7066" y="395"/>
                  <a:pt x="6443" y="0"/>
                  <a:pt x="57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1750528" y="3858777"/>
            <a:ext cx="154591" cy="91430"/>
          </a:xfrm>
          <a:custGeom>
            <a:avLst/>
            <a:gdLst/>
            <a:ahLst/>
            <a:cxnLst/>
            <a:rect l="l" t="t" r="r" b="b"/>
            <a:pathLst>
              <a:path w="7519" h="4447" extrusionOk="0">
                <a:moveTo>
                  <a:pt x="5389" y="1"/>
                </a:moveTo>
                <a:lnTo>
                  <a:pt x="1301" y="19"/>
                </a:lnTo>
                <a:cubicBezTo>
                  <a:pt x="566" y="19"/>
                  <a:pt x="1" y="415"/>
                  <a:pt x="38" y="905"/>
                </a:cubicBezTo>
                <a:lnTo>
                  <a:pt x="264" y="3580"/>
                </a:lnTo>
                <a:cubicBezTo>
                  <a:pt x="302" y="4051"/>
                  <a:pt x="980" y="4447"/>
                  <a:pt x="1772" y="4447"/>
                </a:cubicBezTo>
                <a:lnTo>
                  <a:pt x="6162" y="4427"/>
                </a:lnTo>
                <a:cubicBezTo>
                  <a:pt x="6953" y="4427"/>
                  <a:pt x="7518" y="4032"/>
                  <a:pt x="7423" y="3543"/>
                </a:cubicBezTo>
                <a:lnTo>
                  <a:pt x="6896" y="867"/>
                </a:lnTo>
                <a:cubicBezTo>
                  <a:pt x="6803" y="378"/>
                  <a:pt x="6124" y="1"/>
                  <a:pt x="538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1938776" y="3858017"/>
            <a:ext cx="166207" cy="91430"/>
          </a:xfrm>
          <a:custGeom>
            <a:avLst/>
            <a:gdLst/>
            <a:ahLst/>
            <a:cxnLst/>
            <a:rect l="l" t="t" r="r" b="b"/>
            <a:pathLst>
              <a:path w="8084" h="4447" extrusionOk="0">
                <a:moveTo>
                  <a:pt x="5333" y="0"/>
                </a:moveTo>
                <a:lnTo>
                  <a:pt x="1244" y="18"/>
                </a:lnTo>
                <a:cubicBezTo>
                  <a:pt x="510" y="18"/>
                  <a:pt x="1" y="415"/>
                  <a:pt x="114" y="904"/>
                </a:cubicBezTo>
                <a:lnTo>
                  <a:pt x="754" y="3580"/>
                </a:lnTo>
                <a:cubicBezTo>
                  <a:pt x="867" y="4050"/>
                  <a:pt x="1603" y="4446"/>
                  <a:pt x="2394" y="4446"/>
                </a:cubicBezTo>
                <a:lnTo>
                  <a:pt x="6802" y="4427"/>
                </a:lnTo>
                <a:cubicBezTo>
                  <a:pt x="7594" y="4427"/>
                  <a:pt x="8084" y="4032"/>
                  <a:pt x="7913" y="3560"/>
                </a:cubicBezTo>
                <a:lnTo>
                  <a:pt x="6971" y="867"/>
                </a:lnTo>
                <a:cubicBezTo>
                  <a:pt x="6802" y="377"/>
                  <a:pt x="6067" y="0"/>
                  <a:pt x="53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6"/>
          <p:cNvSpPr/>
          <p:nvPr/>
        </p:nvSpPr>
        <p:spPr>
          <a:xfrm>
            <a:off x="2127023" y="3857215"/>
            <a:ext cx="177823" cy="91451"/>
          </a:xfrm>
          <a:custGeom>
            <a:avLst/>
            <a:gdLst/>
            <a:ahLst/>
            <a:cxnLst/>
            <a:rect l="l" t="t" r="r" b="b"/>
            <a:pathLst>
              <a:path w="8649" h="4448" extrusionOk="0">
                <a:moveTo>
                  <a:pt x="5328" y="1"/>
                </a:moveTo>
                <a:cubicBezTo>
                  <a:pt x="5311" y="1"/>
                  <a:pt x="5293" y="1"/>
                  <a:pt x="5276" y="1"/>
                </a:cubicBezTo>
                <a:lnTo>
                  <a:pt x="1188" y="20"/>
                </a:lnTo>
                <a:cubicBezTo>
                  <a:pt x="453" y="20"/>
                  <a:pt x="1" y="416"/>
                  <a:pt x="189" y="886"/>
                </a:cubicBezTo>
                <a:lnTo>
                  <a:pt x="1244" y="3581"/>
                </a:lnTo>
                <a:cubicBezTo>
                  <a:pt x="1432" y="4071"/>
                  <a:pt x="2243" y="4448"/>
                  <a:pt x="3034" y="4448"/>
                </a:cubicBezTo>
                <a:lnTo>
                  <a:pt x="7423" y="4448"/>
                </a:lnTo>
                <a:cubicBezTo>
                  <a:pt x="8215" y="4428"/>
                  <a:pt x="8649" y="4033"/>
                  <a:pt x="8403" y="3561"/>
                </a:cubicBezTo>
                <a:lnTo>
                  <a:pt x="7047" y="868"/>
                </a:lnTo>
                <a:cubicBezTo>
                  <a:pt x="6808" y="390"/>
                  <a:pt x="6048" y="1"/>
                  <a:pt x="53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2315270" y="3856063"/>
            <a:ext cx="189810" cy="92191"/>
          </a:xfrm>
          <a:custGeom>
            <a:avLst/>
            <a:gdLst/>
            <a:ahLst/>
            <a:cxnLst/>
            <a:rect l="l" t="t" r="r" b="b"/>
            <a:pathLst>
              <a:path w="9232" h="4484" extrusionOk="0">
                <a:moveTo>
                  <a:pt x="5220" y="0"/>
                </a:moveTo>
                <a:lnTo>
                  <a:pt x="1131" y="20"/>
                </a:lnTo>
                <a:cubicBezTo>
                  <a:pt x="397" y="38"/>
                  <a:pt x="1" y="434"/>
                  <a:pt x="284" y="904"/>
                </a:cubicBezTo>
                <a:lnTo>
                  <a:pt x="1753" y="3599"/>
                </a:lnTo>
                <a:cubicBezTo>
                  <a:pt x="2017" y="4089"/>
                  <a:pt x="2864" y="4484"/>
                  <a:pt x="3655" y="4484"/>
                </a:cubicBezTo>
                <a:lnTo>
                  <a:pt x="8046" y="4466"/>
                </a:lnTo>
                <a:cubicBezTo>
                  <a:pt x="8837" y="4466"/>
                  <a:pt x="9232" y="4069"/>
                  <a:pt x="8912" y="3580"/>
                </a:cubicBezTo>
                <a:lnTo>
                  <a:pt x="7122" y="886"/>
                </a:lnTo>
                <a:cubicBezTo>
                  <a:pt x="6802" y="397"/>
                  <a:pt x="5954" y="0"/>
                  <a:pt x="522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669853" y="3986208"/>
            <a:ext cx="414099" cy="90649"/>
          </a:xfrm>
          <a:custGeom>
            <a:avLst/>
            <a:gdLst/>
            <a:ahLst/>
            <a:cxnLst/>
            <a:rect l="l" t="t" r="r" b="b"/>
            <a:pathLst>
              <a:path w="20141" h="4409" extrusionOk="0">
                <a:moveTo>
                  <a:pt x="18840" y="0"/>
                </a:moveTo>
                <a:lnTo>
                  <a:pt x="4278" y="38"/>
                </a:lnTo>
                <a:cubicBezTo>
                  <a:pt x="3467" y="38"/>
                  <a:pt x="2525" y="434"/>
                  <a:pt x="2206" y="905"/>
                </a:cubicBezTo>
                <a:lnTo>
                  <a:pt x="340" y="3562"/>
                </a:lnTo>
                <a:cubicBezTo>
                  <a:pt x="1" y="4032"/>
                  <a:pt x="435" y="4409"/>
                  <a:pt x="1302" y="4409"/>
                </a:cubicBezTo>
                <a:lnTo>
                  <a:pt x="16843" y="4391"/>
                </a:lnTo>
                <a:cubicBezTo>
                  <a:pt x="17710" y="4391"/>
                  <a:pt x="18596" y="3994"/>
                  <a:pt x="18785" y="3524"/>
                </a:cubicBezTo>
                <a:lnTo>
                  <a:pt x="19933" y="867"/>
                </a:lnTo>
                <a:cubicBezTo>
                  <a:pt x="20141" y="377"/>
                  <a:pt x="19651" y="0"/>
                  <a:pt x="188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6"/>
          <p:cNvSpPr/>
          <p:nvPr/>
        </p:nvSpPr>
        <p:spPr>
          <a:xfrm>
            <a:off x="1108727" y="3985838"/>
            <a:ext cx="182840" cy="90238"/>
          </a:xfrm>
          <a:custGeom>
            <a:avLst/>
            <a:gdLst/>
            <a:ahLst/>
            <a:cxnLst/>
            <a:rect l="l" t="t" r="r" b="b"/>
            <a:pathLst>
              <a:path w="8893" h="4389" extrusionOk="0">
                <a:moveTo>
                  <a:pt x="3015" y="0"/>
                </a:moveTo>
                <a:cubicBezTo>
                  <a:pt x="2204" y="0"/>
                  <a:pt x="1395" y="395"/>
                  <a:pt x="1206" y="867"/>
                </a:cubicBezTo>
                <a:lnTo>
                  <a:pt x="189" y="3542"/>
                </a:lnTo>
                <a:cubicBezTo>
                  <a:pt x="1" y="4012"/>
                  <a:pt x="546" y="4389"/>
                  <a:pt x="1413" y="4389"/>
                </a:cubicBezTo>
                <a:lnTo>
                  <a:pt x="6236" y="4389"/>
                </a:lnTo>
                <a:cubicBezTo>
                  <a:pt x="7102" y="4389"/>
                  <a:pt x="7913" y="3994"/>
                  <a:pt x="8044" y="3522"/>
                </a:cubicBezTo>
                <a:lnTo>
                  <a:pt x="8760" y="847"/>
                </a:lnTo>
                <a:cubicBezTo>
                  <a:pt x="8893" y="377"/>
                  <a:pt x="8346" y="0"/>
                  <a:pt x="75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6"/>
          <p:cNvSpPr/>
          <p:nvPr/>
        </p:nvSpPr>
        <p:spPr>
          <a:xfrm>
            <a:off x="1061850" y="4105497"/>
            <a:ext cx="1130677" cy="91430"/>
          </a:xfrm>
          <a:custGeom>
            <a:avLst/>
            <a:gdLst/>
            <a:ahLst/>
            <a:cxnLst/>
            <a:rect l="l" t="t" r="r" b="b"/>
            <a:pathLst>
              <a:path w="54994" h="4447" extrusionOk="0">
                <a:moveTo>
                  <a:pt x="51959" y="1"/>
                </a:moveTo>
                <a:lnTo>
                  <a:pt x="3147" y="58"/>
                </a:lnTo>
                <a:cubicBezTo>
                  <a:pt x="2261" y="58"/>
                  <a:pt x="1394" y="453"/>
                  <a:pt x="1206" y="925"/>
                </a:cubicBezTo>
                <a:lnTo>
                  <a:pt x="189" y="3580"/>
                </a:lnTo>
                <a:cubicBezTo>
                  <a:pt x="0" y="4070"/>
                  <a:pt x="603" y="4447"/>
                  <a:pt x="1545" y="4447"/>
                </a:cubicBezTo>
                <a:lnTo>
                  <a:pt x="53411" y="4429"/>
                </a:lnTo>
                <a:cubicBezTo>
                  <a:pt x="54353" y="4429"/>
                  <a:pt x="54993" y="4052"/>
                  <a:pt x="54823" y="3562"/>
                </a:cubicBezTo>
                <a:lnTo>
                  <a:pt x="53863" y="867"/>
                </a:lnTo>
                <a:cubicBezTo>
                  <a:pt x="53693" y="397"/>
                  <a:pt x="52846" y="1"/>
                  <a:pt x="51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1327959" y="3985057"/>
            <a:ext cx="171594" cy="90649"/>
          </a:xfrm>
          <a:custGeom>
            <a:avLst/>
            <a:gdLst/>
            <a:ahLst/>
            <a:cxnLst/>
            <a:rect l="l" t="t" r="r" b="b"/>
            <a:pathLst>
              <a:path w="8346" h="4409" extrusionOk="0">
                <a:moveTo>
                  <a:pt x="6914" y="0"/>
                </a:moveTo>
                <a:lnTo>
                  <a:pt x="2412" y="19"/>
                </a:lnTo>
                <a:cubicBezTo>
                  <a:pt x="1583" y="19"/>
                  <a:pt x="848" y="415"/>
                  <a:pt x="735" y="885"/>
                </a:cubicBezTo>
                <a:lnTo>
                  <a:pt x="114" y="3542"/>
                </a:lnTo>
                <a:cubicBezTo>
                  <a:pt x="1" y="4032"/>
                  <a:pt x="622" y="4409"/>
                  <a:pt x="1488" y="4409"/>
                </a:cubicBezTo>
                <a:lnTo>
                  <a:pt x="6311" y="4409"/>
                </a:lnTo>
                <a:cubicBezTo>
                  <a:pt x="7178" y="4409"/>
                  <a:pt x="7931" y="4013"/>
                  <a:pt x="7989" y="3542"/>
                </a:cubicBezTo>
                <a:lnTo>
                  <a:pt x="8290" y="867"/>
                </a:lnTo>
                <a:cubicBezTo>
                  <a:pt x="8346" y="395"/>
                  <a:pt x="7725" y="0"/>
                  <a:pt x="691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1547580" y="3984646"/>
            <a:ext cx="162691" cy="90670"/>
          </a:xfrm>
          <a:custGeom>
            <a:avLst/>
            <a:gdLst/>
            <a:ahLst/>
            <a:cxnLst/>
            <a:rect l="l" t="t" r="r" b="b"/>
            <a:pathLst>
              <a:path w="7913" h="4410" extrusionOk="0">
                <a:moveTo>
                  <a:pt x="1771" y="1"/>
                </a:moveTo>
                <a:cubicBezTo>
                  <a:pt x="961" y="20"/>
                  <a:pt x="264" y="397"/>
                  <a:pt x="226" y="887"/>
                </a:cubicBezTo>
                <a:lnTo>
                  <a:pt x="38" y="3543"/>
                </a:lnTo>
                <a:cubicBezTo>
                  <a:pt x="1" y="4021"/>
                  <a:pt x="646" y="4410"/>
                  <a:pt x="1483" y="4410"/>
                </a:cubicBezTo>
                <a:cubicBezTo>
                  <a:pt x="1504" y="4410"/>
                  <a:pt x="1524" y="4410"/>
                  <a:pt x="1545" y="4409"/>
                </a:cubicBezTo>
                <a:lnTo>
                  <a:pt x="6368" y="4409"/>
                </a:lnTo>
                <a:cubicBezTo>
                  <a:pt x="7234" y="4409"/>
                  <a:pt x="7912" y="4014"/>
                  <a:pt x="7894" y="3543"/>
                </a:cubicBezTo>
                <a:lnTo>
                  <a:pt x="7781" y="867"/>
                </a:lnTo>
                <a:cubicBezTo>
                  <a:pt x="7762" y="378"/>
                  <a:pt x="7084" y="1"/>
                  <a:pt x="62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6"/>
          <p:cNvSpPr/>
          <p:nvPr/>
        </p:nvSpPr>
        <p:spPr>
          <a:xfrm>
            <a:off x="1761014" y="3983885"/>
            <a:ext cx="168900" cy="91060"/>
          </a:xfrm>
          <a:custGeom>
            <a:avLst/>
            <a:gdLst/>
            <a:ahLst/>
            <a:cxnLst/>
            <a:rect l="l" t="t" r="r" b="b"/>
            <a:pathLst>
              <a:path w="8215" h="4429" extrusionOk="0">
                <a:moveTo>
                  <a:pt x="5953" y="0"/>
                </a:moveTo>
                <a:lnTo>
                  <a:pt x="1432" y="20"/>
                </a:lnTo>
                <a:cubicBezTo>
                  <a:pt x="621" y="20"/>
                  <a:pt x="0" y="415"/>
                  <a:pt x="38" y="886"/>
                </a:cubicBezTo>
                <a:lnTo>
                  <a:pt x="244" y="3562"/>
                </a:lnTo>
                <a:cubicBezTo>
                  <a:pt x="300" y="4041"/>
                  <a:pt x="1003" y="4429"/>
                  <a:pt x="1845" y="4429"/>
                </a:cubicBezTo>
                <a:cubicBezTo>
                  <a:pt x="1864" y="4429"/>
                  <a:pt x="1883" y="4429"/>
                  <a:pt x="1902" y="4428"/>
                </a:cubicBezTo>
                <a:lnTo>
                  <a:pt x="6725" y="4428"/>
                </a:lnTo>
                <a:cubicBezTo>
                  <a:pt x="7592" y="4428"/>
                  <a:pt x="8214" y="4032"/>
                  <a:pt x="8119" y="3562"/>
                </a:cubicBezTo>
                <a:lnTo>
                  <a:pt x="7592" y="867"/>
                </a:lnTo>
                <a:cubicBezTo>
                  <a:pt x="7498" y="397"/>
                  <a:pt x="6763" y="0"/>
                  <a:pt x="59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1968629" y="3983515"/>
            <a:ext cx="180517" cy="91430"/>
          </a:xfrm>
          <a:custGeom>
            <a:avLst/>
            <a:gdLst/>
            <a:ahLst/>
            <a:cxnLst/>
            <a:rect l="l" t="t" r="r" b="b"/>
            <a:pathLst>
              <a:path w="8780" h="4447" extrusionOk="0">
                <a:moveTo>
                  <a:pt x="1375" y="0"/>
                </a:moveTo>
                <a:cubicBezTo>
                  <a:pt x="565" y="18"/>
                  <a:pt x="0" y="395"/>
                  <a:pt x="113" y="885"/>
                </a:cubicBezTo>
                <a:lnTo>
                  <a:pt x="754" y="3560"/>
                </a:lnTo>
                <a:cubicBezTo>
                  <a:pt x="867" y="4050"/>
                  <a:pt x="1658" y="4446"/>
                  <a:pt x="2525" y="4446"/>
                </a:cubicBezTo>
                <a:lnTo>
                  <a:pt x="7347" y="4427"/>
                </a:lnTo>
                <a:cubicBezTo>
                  <a:pt x="8214" y="4427"/>
                  <a:pt x="8779" y="4032"/>
                  <a:pt x="8609" y="3560"/>
                </a:cubicBezTo>
                <a:lnTo>
                  <a:pt x="7667" y="867"/>
                </a:lnTo>
                <a:cubicBezTo>
                  <a:pt x="7498" y="377"/>
                  <a:pt x="6707" y="0"/>
                  <a:pt x="58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2176614" y="3982322"/>
            <a:ext cx="411776" cy="92212"/>
          </a:xfrm>
          <a:custGeom>
            <a:avLst/>
            <a:gdLst/>
            <a:ahLst/>
            <a:cxnLst/>
            <a:rect l="l" t="t" r="r" b="b"/>
            <a:pathLst>
              <a:path w="20028" h="4485" extrusionOk="0">
                <a:moveTo>
                  <a:pt x="15863" y="1"/>
                </a:moveTo>
                <a:lnTo>
                  <a:pt x="1301" y="39"/>
                </a:lnTo>
                <a:cubicBezTo>
                  <a:pt x="490" y="39"/>
                  <a:pt x="0" y="435"/>
                  <a:pt x="188" y="925"/>
                </a:cubicBezTo>
                <a:lnTo>
                  <a:pt x="1243" y="3600"/>
                </a:lnTo>
                <a:cubicBezTo>
                  <a:pt x="1432" y="4090"/>
                  <a:pt x="2280" y="4485"/>
                  <a:pt x="3147" y="4485"/>
                </a:cubicBezTo>
                <a:lnTo>
                  <a:pt x="18708" y="4447"/>
                </a:lnTo>
                <a:cubicBezTo>
                  <a:pt x="19575" y="4447"/>
                  <a:pt x="20027" y="4052"/>
                  <a:pt x="19706" y="3562"/>
                </a:cubicBezTo>
                <a:lnTo>
                  <a:pt x="17917" y="867"/>
                </a:lnTo>
                <a:cubicBezTo>
                  <a:pt x="17596" y="378"/>
                  <a:pt x="16674" y="1"/>
                  <a:pt x="158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6"/>
          <p:cNvSpPr/>
          <p:nvPr/>
        </p:nvSpPr>
        <p:spPr>
          <a:xfrm>
            <a:off x="585043" y="4107451"/>
            <a:ext cx="220403" cy="89888"/>
          </a:xfrm>
          <a:custGeom>
            <a:avLst/>
            <a:gdLst/>
            <a:ahLst/>
            <a:cxnLst/>
            <a:rect l="l" t="t" r="r" b="b"/>
            <a:pathLst>
              <a:path w="10720" h="4372" extrusionOk="0">
                <a:moveTo>
                  <a:pt x="4409" y="1"/>
                </a:moveTo>
                <a:cubicBezTo>
                  <a:pt x="3523" y="1"/>
                  <a:pt x="2525" y="378"/>
                  <a:pt x="2186" y="867"/>
                </a:cubicBezTo>
                <a:lnTo>
                  <a:pt x="320" y="3505"/>
                </a:lnTo>
                <a:cubicBezTo>
                  <a:pt x="1" y="3975"/>
                  <a:pt x="491" y="4371"/>
                  <a:pt x="1433" y="4371"/>
                </a:cubicBezTo>
                <a:lnTo>
                  <a:pt x="6670" y="4371"/>
                </a:lnTo>
                <a:cubicBezTo>
                  <a:pt x="7612" y="4371"/>
                  <a:pt x="8592" y="3975"/>
                  <a:pt x="8873" y="3505"/>
                </a:cubicBezTo>
                <a:lnTo>
                  <a:pt x="10438" y="848"/>
                </a:lnTo>
                <a:cubicBezTo>
                  <a:pt x="10720" y="378"/>
                  <a:pt x="10212" y="1"/>
                  <a:pt x="93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6"/>
          <p:cNvSpPr/>
          <p:nvPr/>
        </p:nvSpPr>
        <p:spPr>
          <a:xfrm>
            <a:off x="823252" y="4107060"/>
            <a:ext cx="208807" cy="90279"/>
          </a:xfrm>
          <a:custGeom>
            <a:avLst/>
            <a:gdLst/>
            <a:ahLst/>
            <a:cxnLst/>
            <a:rect l="l" t="t" r="r" b="b"/>
            <a:pathLst>
              <a:path w="10156" h="4391" extrusionOk="0">
                <a:moveTo>
                  <a:pt x="3788" y="0"/>
                </a:moveTo>
                <a:cubicBezTo>
                  <a:pt x="2902" y="0"/>
                  <a:pt x="1979" y="397"/>
                  <a:pt x="1715" y="867"/>
                </a:cubicBezTo>
                <a:lnTo>
                  <a:pt x="264" y="3524"/>
                </a:lnTo>
                <a:cubicBezTo>
                  <a:pt x="0" y="3994"/>
                  <a:pt x="547" y="4390"/>
                  <a:pt x="1489" y="4390"/>
                </a:cubicBezTo>
                <a:lnTo>
                  <a:pt x="6727" y="4371"/>
                </a:lnTo>
                <a:cubicBezTo>
                  <a:pt x="7669" y="4371"/>
                  <a:pt x="8611" y="3994"/>
                  <a:pt x="8817" y="3524"/>
                </a:cubicBezTo>
                <a:lnTo>
                  <a:pt x="9948" y="867"/>
                </a:lnTo>
                <a:cubicBezTo>
                  <a:pt x="10155" y="377"/>
                  <a:pt x="9608" y="0"/>
                  <a:pt x="87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6"/>
          <p:cNvSpPr/>
          <p:nvPr/>
        </p:nvSpPr>
        <p:spPr>
          <a:xfrm>
            <a:off x="2224272" y="4105127"/>
            <a:ext cx="206443" cy="91430"/>
          </a:xfrm>
          <a:custGeom>
            <a:avLst/>
            <a:gdLst/>
            <a:ahLst/>
            <a:cxnLst/>
            <a:rect l="l" t="t" r="r" b="b"/>
            <a:pathLst>
              <a:path w="10041" h="4447" extrusionOk="0">
                <a:moveTo>
                  <a:pt x="6386" y="1"/>
                </a:moveTo>
                <a:lnTo>
                  <a:pt x="1450" y="19"/>
                </a:lnTo>
                <a:cubicBezTo>
                  <a:pt x="565" y="19"/>
                  <a:pt x="0" y="415"/>
                  <a:pt x="188" y="885"/>
                </a:cubicBezTo>
                <a:lnTo>
                  <a:pt x="1243" y="3580"/>
                </a:lnTo>
                <a:cubicBezTo>
                  <a:pt x="1450" y="4070"/>
                  <a:pt x="2354" y="4447"/>
                  <a:pt x="3296" y="4447"/>
                </a:cubicBezTo>
                <a:lnTo>
                  <a:pt x="8533" y="4447"/>
                </a:lnTo>
                <a:cubicBezTo>
                  <a:pt x="9475" y="4447"/>
                  <a:pt x="10041" y="4050"/>
                  <a:pt x="9796" y="3580"/>
                </a:cubicBezTo>
                <a:lnTo>
                  <a:pt x="8440" y="885"/>
                </a:lnTo>
                <a:cubicBezTo>
                  <a:pt x="8194" y="396"/>
                  <a:pt x="7272" y="1"/>
                  <a:pt x="63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6"/>
          <p:cNvSpPr/>
          <p:nvPr/>
        </p:nvSpPr>
        <p:spPr>
          <a:xfrm>
            <a:off x="2451234" y="4105127"/>
            <a:ext cx="218080" cy="91430"/>
          </a:xfrm>
          <a:custGeom>
            <a:avLst/>
            <a:gdLst/>
            <a:ahLst/>
            <a:cxnLst/>
            <a:rect l="l" t="t" r="r" b="b"/>
            <a:pathLst>
              <a:path w="10607" h="4447" extrusionOk="0">
                <a:moveTo>
                  <a:pt x="1395" y="1"/>
                </a:moveTo>
                <a:cubicBezTo>
                  <a:pt x="509" y="1"/>
                  <a:pt x="1" y="396"/>
                  <a:pt x="265" y="885"/>
                </a:cubicBezTo>
                <a:lnTo>
                  <a:pt x="1734" y="3580"/>
                </a:lnTo>
                <a:cubicBezTo>
                  <a:pt x="1998" y="4050"/>
                  <a:pt x="2978" y="4447"/>
                  <a:pt x="3919" y="4447"/>
                </a:cubicBezTo>
                <a:lnTo>
                  <a:pt x="9157" y="4447"/>
                </a:lnTo>
                <a:cubicBezTo>
                  <a:pt x="10099" y="4447"/>
                  <a:pt x="10607" y="4050"/>
                  <a:pt x="10287" y="3561"/>
                </a:cubicBezTo>
                <a:lnTo>
                  <a:pt x="8497" y="867"/>
                </a:lnTo>
                <a:cubicBezTo>
                  <a:pt x="8177" y="377"/>
                  <a:pt x="7198" y="1"/>
                  <a:pt x="6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 txBox="1"/>
          <p:nvPr/>
        </p:nvSpPr>
        <p:spPr>
          <a:xfrm>
            <a:off x="5212358" y="1098807"/>
            <a:ext cx="1062072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95" name="Google Shape;195;p16"/>
          <p:cNvCxnSpPr/>
          <p:nvPr/>
        </p:nvCxnSpPr>
        <p:spPr>
          <a:xfrm rot="10800000" flipH="1">
            <a:off x="3235543" y="1336654"/>
            <a:ext cx="1125000" cy="978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6" name="Google Shape;196;p16"/>
          <p:cNvSpPr/>
          <p:nvPr/>
        </p:nvSpPr>
        <p:spPr>
          <a:xfrm>
            <a:off x="4547213" y="1125092"/>
            <a:ext cx="475964" cy="475964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"/>
          <p:cNvSpPr/>
          <p:nvPr/>
        </p:nvSpPr>
        <p:spPr>
          <a:xfrm>
            <a:off x="4548500" y="2315542"/>
            <a:ext cx="475964" cy="475964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9" name="Google Shape;199;p16"/>
          <p:cNvCxnSpPr/>
          <p:nvPr/>
        </p:nvCxnSpPr>
        <p:spPr>
          <a:xfrm>
            <a:off x="3254131" y="2553529"/>
            <a:ext cx="1136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00" name="Google Shape;200;p16"/>
          <p:cNvSpPr txBox="1"/>
          <p:nvPr/>
        </p:nvSpPr>
        <p:spPr>
          <a:xfrm>
            <a:off x="4548493" y="1262879"/>
            <a:ext cx="4761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1" name="Google Shape;201;p16"/>
          <p:cNvSpPr txBox="1"/>
          <p:nvPr/>
        </p:nvSpPr>
        <p:spPr>
          <a:xfrm>
            <a:off x="4548430" y="2453329"/>
            <a:ext cx="4761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B027EAC-EE5B-0F1C-AAAA-337F19F690D1}"/>
              </a:ext>
            </a:extLst>
          </p:cNvPr>
          <p:cNvSpPr/>
          <p:nvPr/>
        </p:nvSpPr>
        <p:spPr>
          <a:xfrm>
            <a:off x="5209847" y="1098807"/>
            <a:ext cx="1062073" cy="442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88E9F8-2D1C-17B5-BE04-1D27172D1D4E}"/>
              </a:ext>
            </a:extLst>
          </p:cNvPr>
          <p:cNvSpPr txBox="1"/>
          <p:nvPr/>
        </p:nvSpPr>
        <p:spPr>
          <a:xfrm>
            <a:off x="5218531" y="1128768"/>
            <a:ext cx="106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Benign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14FB005-5498-D345-3286-38A8BE907AC7}"/>
              </a:ext>
            </a:extLst>
          </p:cNvPr>
          <p:cNvSpPr/>
          <p:nvPr/>
        </p:nvSpPr>
        <p:spPr>
          <a:xfrm>
            <a:off x="5182429" y="2315542"/>
            <a:ext cx="1232342" cy="50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800" dirty="0">
                <a:solidFill>
                  <a:schemeClr val="tx1"/>
                </a:solidFill>
              </a:rPr>
              <a:t>Malicious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8C105DD-1AE7-4300-E375-2E1BAF191DB2}"/>
              </a:ext>
            </a:extLst>
          </p:cNvPr>
          <p:cNvSpPr txBox="1"/>
          <p:nvPr/>
        </p:nvSpPr>
        <p:spPr>
          <a:xfrm>
            <a:off x="3160651" y="3132996"/>
            <a:ext cx="543220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We have considered the dataset which consists of malicious as one class and benign as another class.</a:t>
            </a:r>
          </a:p>
          <a:p>
            <a:r>
              <a:rPr lang="en-IN" sz="1600" dirty="0">
                <a:latin typeface="Fira Sans"/>
                <a:ea typeface="Fira Sans"/>
                <a:cs typeface="Fira Sans"/>
                <a:sym typeface="Fira Sans"/>
              </a:rPr>
              <a:t>Both the malicious and benign class files are in the executable file format.</a:t>
            </a:r>
          </a:p>
          <a:p>
            <a:r>
              <a:rPr lang="en-IN" sz="1600" b="1" i="0" dirty="0">
                <a:solidFill>
                  <a:srgbClr val="333333"/>
                </a:solidFill>
                <a:effectLst/>
                <a:latin typeface="-apple-system"/>
              </a:rPr>
              <a:t>Portable Executable </a:t>
            </a:r>
            <a:r>
              <a:rPr lang="en-IN" sz="1600" b="0" i="0" dirty="0">
                <a:solidFill>
                  <a:srgbClr val="333333"/>
                </a:solidFill>
                <a:effectLst/>
                <a:latin typeface="-apple-system"/>
              </a:rPr>
              <a:t>(PE) file format is a file format for executable  files </a:t>
            </a:r>
            <a:r>
              <a:rPr lang="en-IN" sz="1600" dirty="0">
                <a:solidFill>
                  <a:srgbClr val="333333"/>
                </a:solidFill>
                <a:latin typeface="-apple-system"/>
              </a:rPr>
              <a:t>which will be at the starting of the program</a:t>
            </a:r>
            <a:endParaRPr lang="en-IN"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endParaRPr lang="en-IN" sz="16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endParaRPr lang="en-IN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1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1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1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 tmFilter="0, 0; .2, .5; .8, .5; 1, 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" autoRev="1" fill="hold"/>
                                        <p:tgtEl>
                                          <p:spTgt spid="1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1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1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1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1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1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1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1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16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 tmFilter="0, 0; .2, .5; .8, .5; 1, 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3" dur="250" autoRev="1" fill="hold"/>
                                        <p:tgtEl>
                                          <p:spTgt spid="1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 tmFilter="0, 0; .2, .5; .8, .5; 1, 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250" autoRev="1" fill="hold"/>
                                        <p:tgtEl>
                                          <p:spTgt spid="1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 tmFilter="0, 0; .2, .5; .8, .5; 1, 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" autoRev="1" fill="hold"/>
                                        <p:tgtEl>
                                          <p:spTgt spid="1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1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 tmFilter="0, 0; .2, .5; .8, .5; 1, 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250" autoRev="1" fill="hold"/>
                                        <p:tgtEl>
                                          <p:spTgt spid="16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 tmFilter="0, 0; .2, .5; .8, .5; 1, 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250" autoRev="1" fill="hold"/>
                                        <p:tgtEl>
                                          <p:spTgt spid="1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 tmFilter="0, 0; .2, .5; .8, .5; 1, 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4" dur="250" autoRev="1" fill="hold"/>
                                        <p:tgtEl>
                                          <p:spTgt spid="16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16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 tmFilter="0, 0; .2, .5; .8, .5; 1, 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0" dur="250" autoRev="1" fill="hold"/>
                                        <p:tgtEl>
                                          <p:spTgt spid="1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 tmFilter="0, 0; .2, .5; .8, .5; 1, 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3" dur="250" autoRev="1" fill="hold"/>
                                        <p:tgtEl>
                                          <p:spTgt spid="1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 tmFilter="0, 0; .2, .5; .8, .5; 1, 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6" dur="250" autoRev="1" fill="hold"/>
                                        <p:tgtEl>
                                          <p:spTgt spid="1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1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 tmFilter="0, 0; .2, .5; .8, .5; 1, 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2" dur="250" autoRev="1" fill="hold"/>
                                        <p:tgtEl>
                                          <p:spTgt spid="1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 tmFilter="0, 0; .2, .5; .8, .5; 1, 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5" dur="250" autoRev="1" fill="hold"/>
                                        <p:tgtEl>
                                          <p:spTgt spid="1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 tmFilter="0, 0; .2, .5; .8, .5; 1, 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250" autoRev="1" fill="hold"/>
                                        <p:tgtEl>
                                          <p:spTgt spid="1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 tmFilter="0, 0; .2, .5; .8, .5; 1, 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250" autoRev="1" fill="hold"/>
                                        <p:tgtEl>
                                          <p:spTgt spid="1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 tmFilter="0, 0; .2, .5; .8, .5; 1, 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4" dur="250" autoRev="1" fill="hold"/>
                                        <p:tgtEl>
                                          <p:spTgt spid="1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 tmFilter="0, 0; .2, .5; .8, .5; 1, 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7" dur="250" autoRev="1" fill="hold"/>
                                        <p:tgtEl>
                                          <p:spTgt spid="1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 tmFilter="0, 0; .2, .5; .8, .5; 1, 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0" dur="250" autoRev="1" fill="hold"/>
                                        <p:tgtEl>
                                          <p:spTgt spid="1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 tmFilter="0, 0; .2, .5; .8, .5; 1, 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1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 tmFilter="0, 0; .2, .5; .8, .5; 1, 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6" dur="250" autoRev="1" fill="hold"/>
                                        <p:tgtEl>
                                          <p:spTgt spid="1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 tmFilter="0, 0; .2, .5; .8, .5; 1, 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9" dur="250" autoRev="1" fill="hold"/>
                                        <p:tgtEl>
                                          <p:spTgt spid="1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 tmFilter="0, 0; .2, .5; .8, .5; 1, 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250" autoRev="1" fill="hold"/>
                                        <p:tgtEl>
                                          <p:spTgt spid="1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1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 tmFilter="0, 0; .2, .5; .8, .5; 1, 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8" dur="250" autoRev="1" fill="hold"/>
                                        <p:tgtEl>
                                          <p:spTgt spid="1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 tmFilter="0, 0; .2, .5; .8, .5; 1, 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1" dur="250" autoRev="1" fill="hold"/>
                                        <p:tgtEl>
                                          <p:spTgt spid="1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 tmFilter="0, 0; .2, .5; .8, .5; 1, 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4" dur="250" autoRev="1" fill="hold"/>
                                        <p:tgtEl>
                                          <p:spTgt spid="19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2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 tmFilter="0, 0; .2, .5; .8, .5; 1, 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0" dur="250" autoRev="1" fill="hold"/>
                                        <p:tgtEl>
                                          <p:spTgt spid="20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3" grpId="0" animBg="1"/>
      <p:bldP spid="184" grpId="0" animBg="1"/>
      <p:bldP spid="196" grpId="0" animBg="1"/>
      <p:bldP spid="197" grpId="0" animBg="1"/>
      <p:bldP spid="200" grpId="0"/>
      <p:bldP spid="20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>
            <a:spLocks noGrp="1"/>
          </p:cNvSpPr>
          <p:nvPr>
            <p:ph type="title"/>
          </p:nvPr>
        </p:nvSpPr>
        <p:spPr>
          <a:xfrm>
            <a:off x="457200" y="262888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System Workflow</a:t>
            </a:r>
            <a:endParaRPr dirty="0"/>
          </a:p>
        </p:txBody>
      </p:sp>
      <p:sp>
        <p:nvSpPr>
          <p:cNvPr id="208" name="Google Shape;208;p17"/>
          <p:cNvSpPr/>
          <p:nvPr/>
        </p:nvSpPr>
        <p:spPr>
          <a:xfrm>
            <a:off x="792875" y="2332524"/>
            <a:ext cx="1353426" cy="2163282"/>
          </a:xfrm>
          <a:custGeom>
            <a:avLst/>
            <a:gdLst/>
            <a:ahLst/>
            <a:cxnLst/>
            <a:rect l="l" t="t" r="r" b="b"/>
            <a:pathLst>
              <a:path w="19325" h="21289" extrusionOk="0">
                <a:moveTo>
                  <a:pt x="0" y="0"/>
                </a:moveTo>
                <a:lnTo>
                  <a:pt x="0" y="21288"/>
                </a:lnTo>
                <a:lnTo>
                  <a:pt x="19324" y="21288"/>
                </a:lnTo>
                <a:lnTo>
                  <a:pt x="193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" name="Google Shape;210;p17"/>
          <p:cNvSpPr txBox="1"/>
          <p:nvPr/>
        </p:nvSpPr>
        <p:spPr>
          <a:xfrm>
            <a:off x="807638" y="3536174"/>
            <a:ext cx="1338600" cy="732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We will load malicious class into one RDD and benign to the another RDD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2859978" y="2332524"/>
            <a:ext cx="1353426" cy="2163282"/>
          </a:xfrm>
          <a:custGeom>
            <a:avLst/>
            <a:gdLst/>
            <a:ahLst/>
            <a:cxnLst/>
            <a:rect l="l" t="t" r="r" b="b"/>
            <a:pathLst>
              <a:path w="19325" h="21289" extrusionOk="0">
                <a:moveTo>
                  <a:pt x="1" y="0"/>
                </a:moveTo>
                <a:lnTo>
                  <a:pt x="1" y="21288"/>
                </a:lnTo>
                <a:lnTo>
                  <a:pt x="19325" y="21288"/>
                </a:lnTo>
                <a:lnTo>
                  <a:pt x="1932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7"/>
          <p:cNvSpPr txBox="1"/>
          <p:nvPr/>
        </p:nvSpPr>
        <p:spPr>
          <a:xfrm>
            <a:off x="2841794" y="3677655"/>
            <a:ext cx="13386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rPr>
              <a:t>Then we will retrieve 500 bytes from the RDD’S and then we will convert them into data frames</a:t>
            </a:r>
            <a:endParaRPr sz="900" dirty="0">
              <a:solidFill>
                <a:schemeClr val="dk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4929834" y="2332524"/>
            <a:ext cx="1353426" cy="2163282"/>
          </a:xfrm>
          <a:custGeom>
            <a:avLst/>
            <a:gdLst/>
            <a:ahLst/>
            <a:cxnLst/>
            <a:rect l="l" t="t" r="r" b="b"/>
            <a:pathLst>
              <a:path w="19325" h="21289" extrusionOk="0">
                <a:moveTo>
                  <a:pt x="1" y="0"/>
                </a:moveTo>
                <a:lnTo>
                  <a:pt x="1" y="21288"/>
                </a:lnTo>
                <a:lnTo>
                  <a:pt x="19325" y="21288"/>
                </a:lnTo>
                <a:lnTo>
                  <a:pt x="1932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17"/>
          <p:cNvSpPr txBox="1"/>
          <p:nvPr/>
        </p:nvSpPr>
        <p:spPr>
          <a:xfrm>
            <a:off x="4930588" y="3059875"/>
            <a:ext cx="1352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" name="Google Shape;216;p17"/>
          <p:cNvSpPr txBox="1"/>
          <p:nvPr/>
        </p:nvSpPr>
        <p:spPr>
          <a:xfrm>
            <a:off x="4889245" y="3617424"/>
            <a:ext cx="1352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After converting into individual data frames we will combine both as a single data frame by labelling 0 or 1 </a:t>
            </a:r>
            <a:endParaRPr sz="10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6998439" y="2332524"/>
            <a:ext cx="1352586" cy="2163282"/>
          </a:xfrm>
          <a:custGeom>
            <a:avLst/>
            <a:gdLst/>
            <a:ahLst/>
            <a:cxnLst/>
            <a:rect l="l" t="t" r="r" b="b"/>
            <a:pathLst>
              <a:path w="19313" h="21289" extrusionOk="0">
                <a:moveTo>
                  <a:pt x="1" y="0"/>
                </a:moveTo>
                <a:lnTo>
                  <a:pt x="1" y="21288"/>
                </a:lnTo>
                <a:lnTo>
                  <a:pt x="19313" y="21288"/>
                </a:lnTo>
                <a:lnTo>
                  <a:pt x="193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7"/>
          <p:cNvSpPr txBox="1"/>
          <p:nvPr/>
        </p:nvSpPr>
        <p:spPr>
          <a:xfrm>
            <a:off x="6998435" y="3536175"/>
            <a:ext cx="1352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We will split the data and training data will be fit into the logistic regression model and we will find accuracy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" name="Google Shape;220;p17"/>
          <p:cNvSpPr/>
          <p:nvPr/>
        </p:nvSpPr>
        <p:spPr>
          <a:xfrm>
            <a:off x="640346" y="1198395"/>
            <a:ext cx="1673217" cy="1673217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2707408" y="1198395"/>
            <a:ext cx="1673217" cy="1673217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4769946" y="1198395"/>
            <a:ext cx="1673217" cy="1673217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838158" y="1198395"/>
            <a:ext cx="1673217" cy="1673217"/>
          </a:xfrm>
          <a:custGeom>
            <a:avLst/>
            <a:gdLst/>
            <a:ahLst/>
            <a:cxnLst/>
            <a:rect l="l" t="t" r="r" b="b"/>
            <a:pathLst>
              <a:path w="14467" h="14467" extrusionOk="0">
                <a:moveTo>
                  <a:pt x="7228" y="0"/>
                </a:moveTo>
                <a:cubicBezTo>
                  <a:pt x="3239" y="0"/>
                  <a:pt x="1" y="3227"/>
                  <a:pt x="1" y="7227"/>
                </a:cubicBezTo>
                <a:cubicBezTo>
                  <a:pt x="1" y="11228"/>
                  <a:pt x="3239" y="14466"/>
                  <a:pt x="7228" y="14466"/>
                </a:cubicBezTo>
                <a:cubicBezTo>
                  <a:pt x="11228" y="14466"/>
                  <a:pt x="14467" y="11228"/>
                  <a:pt x="14467" y="7227"/>
                </a:cubicBezTo>
                <a:cubicBezTo>
                  <a:pt x="14467" y="3227"/>
                  <a:pt x="11228" y="0"/>
                  <a:pt x="72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" name="Google Shape;224;p17"/>
          <p:cNvGrpSpPr/>
          <p:nvPr/>
        </p:nvGrpSpPr>
        <p:grpSpPr>
          <a:xfrm>
            <a:off x="3135480" y="1558116"/>
            <a:ext cx="812564" cy="953749"/>
            <a:chOff x="3048714" y="1405066"/>
            <a:chExt cx="706946" cy="829780"/>
          </a:xfrm>
        </p:grpSpPr>
        <p:sp>
          <p:nvSpPr>
            <p:cNvPr id="225" name="Google Shape;225;p17"/>
            <p:cNvSpPr/>
            <p:nvPr/>
          </p:nvSpPr>
          <p:spPr>
            <a:xfrm>
              <a:off x="3048714" y="1405066"/>
              <a:ext cx="706946" cy="829780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3225394" y="1641133"/>
              <a:ext cx="358860" cy="330821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17"/>
          <p:cNvSpPr/>
          <p:nvPr/>
        </p:nvSpPr>
        <p:spPr>
          <a:xfrm>
            <a:off x="1070675" y="1553139"/>
            <a:ext cx="812574" cy="963718"/>
          </a:xfrm>
          <a:custGeom>
            <a:avLst/>
            <a:gdLst/>
            <a:ahLst/>
            <a:cxnLst/>
            <a:rect l="l" t="t" r="r" b="b"/>
            <a:pathLst>
              <a:path w="3974" h="4653" extrusionOk="0">
                <a:moveTo>
                  <a:pt x="2809" y="465"/>
                </a:moveTo>
                <a:cubicBezTo>
                  <a:pt x="3015" y="465"/>
                  <a:pt x="3197" y="620"/>
                  <a:pt x="3239" y="831"/>
                </a:cubicBezTo>
                <a:cubicBezTo>
                  <a:pt x="3275" y="1069"/>
                  <a:pt x="3120" y="1307"/>
                  <a:pt x="2882" y="1331"/>
                </a:cubicBezTo>
                <a:cubicBezTo>
                  <a:pt x="2854" y="1336"/>
                  <a:pt x="2827" y="1339"/>
                  <a:pt x="2800" y="1339"/>
                </a:cubicBezTo>
                <a:cubicBezTo>
                  <a:pt x="2594" y="1339"/>
                  <a:pt x="2412" y="1184"/>
                  <a:pt x="2370" y="973"/>
                </a:cubicBezTo>
                <a:cubicBezTo>
                  <a:pt x="2322" y="735"/>
                  <a:pt x="2489" y="509"/>
                  <a:pt x="2727" y="473"/>
                </a:cubicBezTo>
                <a:cubicBezTo>
                  <a:pt x="2754" y="468"/>
                  <a:pt x="2782" y="465"/>
                  <a:pt x="2809" y="465"/>
                </a:cubicBezTo>
                <a:close/>
                <a:moveTo>
                  <a:pt x="1644" y="2424"/>
                </a:moveTo>
                <a:cubicBezTo>
                  <a:pt x="1665" y="2424"/>
                  <a:pt x="1686" y="2433"/>
                  <a:pt x="1703" y="2450"/>
                </a:cubicBezTo>
                <a:cubicBezTo>
                  <a:pt x="1727" y="2474"/>
                  <a:pt x="1751" y="2521"/>
                  <a:pt x="1715" y="2569"/>
                </a:cubicBezTo>
                <a:lnTo>
                  <a:pt x="703" y="3986"/>
                </a:lnTo>
                <a:cubicBezTo>
                  <a:pt x="691" y="3998"/>
                  <a:pt x="679" y="4010"/>
                  <a:pt x="643" y="4010"/>
                </a:cubicBezTo>
                <a:cubicBezTo>
                  <a:pt x="631" y="4010"/>
                  <a:pt x="596" y="4010"/>
                  <a:pt x="584" y="3998"/>
                </a:cubicBezTo>
                <a:cubicBezTo>
                  <a:pt x="536" y="3962"/>
                  <a:pt x="536" y="3902"/>
                  <a:pt x="572" y="3879"/>
                </a:cubicBezTo>
                <a:lnTo>
                  <a:pt x="1584" y="2462"/>
                </a:lnTo>
                <a:cubicBezTo>
                  <a:pt x="1597" y="2436"/>
                  <a:pt x="1620" y="2424"/>
                  <a:pt x="1644" y="2424"/>
                </a:cubicBezTo>
                <a:close/>
                <a:moveTo>
                  <a:pt x="2440" y="1"/>
                </a:moveTo>
                <a:cubicBezTo>
                  <a:pt x="2362" y="1"/>
                  <a:pt x="2283" y="7"/>
                  <a:pt x="2203" y="21"/>
                </a:cubicBezTo>
                <a:cubicBezTo>
                  <a:pt x="1453" y="140"/>
                  <a:pt x="929" y="866"/>
                  <a:pt x="1048" y="1628"/>
                </a:cubicBezTo>
                <a:cubicBezTo>
                  <a:pt x="1060" y="1724"/>
                  <a:pt x="1096" y="1807"/>
                  <a:pt x="1120" y="1890"/>
                </a:cubicBezTo>
                <a:lnTo>
                  <a:pt x="977" y="1997"/>
                </a:lnTo>
                <a:cubicBezTo>
                  <a:pt x="941" y="2021"/>
                  <a:pt x="941" y="2045"/>
                  <a:pt x="941" y="2081"/>
                </a:cubicBezTo>
                <a:cubicBezTo>
                  <a:pt x="941" y="2105"/>
                  <a:pt x="953" y="2140"/>
                  <a:pt x="977" y="2152"/>
                </a:cubicBezTo>
                <a:lnTo>
                  <a:pt x="1108" y="2235"/>
                </a:lnTo>
                <a:lnTo>
                  <a:pt x="1036" y="2343"/>
                </a:lnTo>
                <a:lnTo>
                  <a:pt x="893" y="2378"/>
                </a:lnTo>
                <a:cubicBezTo>
                  <a:pt x="858" y="2390"/>
                  <a:pt x="822" y="2438"/>
                  <a:pt x="822" y="2474"/>
                </a:cubicBezTo>
                <a:lnTo>
                  <a:pt x="858" y="2616"/>
                </a:lnTo>
                <a:lnTo>
                  <a:pt x="750" y="2759"/>
                </a:lnTo>
                <a:lnTo>
                  <a:pt x="619" y="2795"/>
                </a:lnTo>
                <a:cubicBezTo>
                  <a:pt x="572" y="2807"/>
                  <a:pt x="536" y="2855"/>
                  <a:pt x="536" y="2890"/>
                </a:cubicBezTo>
                <a:lnTo>
                  <a:pt x="572" y="3033"/>
                </a:lnTo>
                <a:lnTo>
                  <a:pt x="465" y="3176"/>
                </a:lnTo>
                <a:lnTo>
                  <a:pt x="334" y="3212"/>
                </a:lnTo>
                <a:cubicBezTo>
                  <a:pt x="286" y="3224"/>
                  <a:pt x="262" y="3271"/>
                  <a:pt x="262" y="3307"/>
                </a:cubicBezTo>
                <a:lnTo>
                  <a:pt x="286" y="3450"/>
                </a:lnTo>
                <a:lnTo>
                  <a:pt x="24" y="3819"/>
                </a:lnTo>
                <a:cubicBezTo>
                  <a:pt x="0" y="3831"/>
                  <a:pt x="0" y="3867"/>
                  <a:pt x="0" y="3879"/>
                </a:cubicBezTo>
                <a:lnTo>
                  <a:pt x="119" y="4581"/>
                </a:lnTo>
                <a:cubicBezTo>
                  <a:pt x="143" y="4617"/>
                  <a:pt x="179" y="4652"/>
                  <a:pt x="227" y="4652"/>
                </a:cubicBezTo>
                <a:lnTo>
                  <a:pt x="929" y="4533"/>
                </a:lnTo>
                <a:cubicBezTo>
                  <a:pt x="953" y="4533"/>
                  <a:pt x="977" y="4521"/>
                  <a:pt x="989" y="4498"/>
                </a:cubicBezTo>
                <a:lnTo>
                  <a:pt x="2084" y="2950"/>
                </a:lnTo>
                <a:lnTo>
                  <a:pt x="2227" y="3045"/>
                </a:lnTo>
                <a:cubicBezTo>
                  <a:pt x="2251" y="3057"/>
                  <a:pt x="2286" y="3057"/>
                  <a:pt x="2298" y="3057"/>
                </a:cubicBezTo>
                <a:cubicBezTo>
                  <a:pt x="2322" y="3045"/>
                  <a:pt x="2346" y="3033"/>
                  <a:pt x="2358" y="2997"/>
                </a:cubicBezTo>
                <a:lnTo>
                  <a:pt x="2405" y="2831"/>
                </a:lnTo>
                <a:cubicBezTo>
                  <a:pt x="2431" y="2832"/>
                  <a:pt x="2455" y="2833"/>
                  <a:pt x="2480" y="2833"/>
                </a:cubicBezTo>
                <a:cubicBezTo>
                  <a:pt x="3347" y="2833"/>
                  <a:pt x="3973" y="2033"/>
                  <a:pt x="3846" y="1200"/>
                </a:cubicBezTo>
                <a:cubicBezTo>
                  <a:pt x="3707" y="495"/>
                  <a:pt x="3118" y="1"/>
                  <a:pt x="244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7"/>
          <p:cNvSpPr/>
          <p:nvPr/>
        </p:nvSpPr>
        <p:spPr>
          <a:xfrm>
            <a:off x="5119875" y="1586700"/>
            <a:ext cx="979024" cy="896595"/>
          </a:xfrm>
          <a:custGeom>
            <a:avLst/>
            <a:gdLst/>
            <a:ahLst/>
            <a:cxnLst/>
            <a:rect l="l" t="t" r="r" b="b"/>
            <a:pathLst>
              <a:path w="5692" h="5147" extrusionOk="0">
                <a:moveTo>
                  <a:pt x="2207" y="1"/>
                </a:moveTo>
                <a:cubicBezTo>
                  <a:pt x="2182" y="1"/>
                  <a:pt x="2156" y="5"/>
                  <a:pt x="2132" y="14"/>
                </a:cubicBezTo>
                <a:cubicBezTo>
                  <a:pt x="2048" y="38"/>
                  <a:pt x="2013" y="145"/>
                  <a:pt x="2048" y="241"/>
                </a:cubicBezTo>
                <a:lnTo>
                  <a:pt x="2167" y="515"/>
                </a:lnTo>
                <a:cubicBezTo>
                  <a:pt x="1834" y="574"/>
                  <a:pt x="1584" y="872"/>
                  <a:pt x="1584" y="1217"/>
                </a:cubicBezTo>
                <a:lnTo>
                  <a:pt x="1584" y="1277"/>
                </a:lnTo>
                <a:lnTo>
                  <a:pt x="1417" y="1277"/>
                </a:lnTo>
                <a:cubicBezTo>
                  <a:pt x="1274" y="1277"/>
                  <a:pt x="1155" y="1396"/>
                  <a:pt x="1155" y="1550"/>
                </a:cubicBezTo>
                <a:lnTo>
                  <a:pt x="1155" y="1693"/>
                </a:lnTo>
                <a:cubicBezTo>
                  <a:pt x="846" y="1622"/>
                  <a:pt x="608" y="1336"/>
                  <a:pt x="608" y="991"/>
                </a:cubicBezTo>
                <a:lnTo>
                  <a:pt x="608" y="776"/>
                </a:lnTo>
                <a:cubicBezTo>
                  <a:pt x="608" y="681"/>
                  <a:pt x="524" y="610"/>
                  <a:pt x="441" y="610"/>
                </a:cubicBezTo>
                <a:cubicBezTo>
                  <a:pt x="346" y="610"/>
                  <a:pt x="274" y="681"/>
                  <a:pt x="274" y="776"/>
                </a:cubicBezTo>
                <a:lnTo>
                  <a:pt x="274" y="991"/>
                </a:lnTo>
                <a:cubicBezTo>
                  <a:pt x="274" y="1515"/>
                  <a:pt x="667" y="1943"/>
                  <a:pt x="1155" y="2027"/>
                </a:cubicBezTo>
                <a:lnTo>
                  <a:pt x="1155" y="2360"/>
                </a:lnTo>
                <a:lnTo>
                  <a:pt x="167" y="2360"/>
                </a:lnTo>
                <a:cubicBezTo>
                  <a:pt x="84" y="2360"/>
                  <a:pt x="0" y="2443"/>
                  <a:pt x="0" y="2527"/>
                </a:cubicBezTo>
                <a:cubicBezTo>
                  <a:pt x="0" y="2622"/>
                  <a:pt x="84" y="2693"/>
                  <a:pt x="167" y="2693"/>
                </a:cubicBezTo>
                <a:lnTo>
                  <a:pt x="1155" y="2693"/>
                </a:lnTo>
                <a:lnTo>
                  <a:pt x="1155" y="3039"/>
                </a:lnTo>
                <a:cubicBezTo>
                  <a:pt x="655" y="3110"/>
                  <a:pt x="274" y="3539"/>
                  <a:pt x="274" y="4063"/>
                </a:cubicBezTo>
                <a:lnTo>
                  <a:pt x="274" y="4289"/>
                </a:lnTo>
                <a:cubicBezTo>
                  <a:pt x="274" y="4372"/>
                  <a:pt x="346" y="4444"/>
                  <a:pt x="441" y="4444"/>
                </a:cubicBezTo>
                <a:cubicBezTo>
                  <a:pt x="524" y="4444"/>
                  <a:pt x="608" y="4372"/>
                  <a:pt x="608" y="4289"/>
                </a:cubicBezTo>
                <a:lnTo>
                  <a:pt x="608" y="4063"/>
                </a:lnTo>
                <a:cubicBezTo>
                  <a:pt x="608" y="3717"/>
                  <a:pt x="846" y="3432"/>
                  <a:pt x="1155" y="3360"/>
                </a:cubicBezTo>
                <a:lnTo>
                  <a:pt x="1155" y="3455"/>
                </a:lnTo>
                <a:cubicBezTo>
                  <a:pt x="1155" y="4384"/>
                  <a:pt x="1917" y="5146"/>
                  <a:pt x="2846" y="5146"/>
                </a:cubicBezTo>
                <a:cubicBezTo>
                  <a:pt x="3787" y="5146"/>
                  <a:pt x="4549" y="4384"/>
                  <a:pt x="4549" y="3455"/>
                </a:cubicBezTo>
                <a:lnTo>
                  <a:pt x="4549" y="3360"/>
                </a:lnTo>
                <a:cubicBezTo>
                  <a:pt x="4858" y="3432"/>
                  <a:pt x="5096" y="3717"/>
                  <a:pt x="5096" y="4063"/>
                </a:cubicBezTo>
                <a:lnTo>
                  <a:pt x="5096" y="4289"/>
                </a:lnTo>
                <a:cubicBezTo>
                  <a:pt x="5096" y="4372"/>
                  <a:pt x="5168" y="4444"/>
                  <a:pt x="5263" y="4444"/>
                </a:cubicBezTo>
                <a:cubicBezTo>
                  <a:pt x="5346" y="4444"/>
                  <a:pt x="5430" y="4372"/>
                  <a:pt x="5430" y="4289"/>
                </a:cubicBezTo>
                <a:lnTo>
                  <a:pt x="5430" y="4063"/>
                </a:lnTo>
                <a:cubicBezTo>
                  <a:pt x="5430" y="3539"/>
                  <a:pt x="5037" y="3110"/>
                  <a:pt x="4549" y="3039"/>
                </a:cubicBezTo>
                <a:lnTo>
                  <a:pt x="4549" y="2693"/>
                </a:lnTo>
                <a:lnTo>
                  <a:pt x="5525" y="2693"/>
                </a:lnTo>
                <a:cubicBezTo>
                  <a:pt x="5620" y="2693"/>
                  <a:pt x="5692" y="2622"/>
                  <a:pt x="5692" y="2527"/>
                </a:cubicBezTo>
                <a:cubicBezTo>
                  <a:pt x="5692" y="2443"/>
                  <a:pt x="5644" y="2360"/>
                  <a:pt x="5561" y="2360"/>
                </a:cubicBezTo>
                <a:lnTo>
                  <a:pt x="4572" y="2360"/>
                </a:lnTo>
                <a:lnTo>
                  <a:pt x="4572" y="2027"/>
                </a:lnTo>
                <a:cubicBezTo>
                  <a:pt x="5061" y="1943"/>
                  <a:pt x="5453" y="1515"/>
                  <a:pt x="5453" y="991"/>
                </a:cubicBezTo>
                <a:lnTo>
                  <a:pt x="5453" y="776"/>
                </a:lnTo>
                <a:cubicBezTo>
                  <a:pt x="5453" y="681"/>
                  <a:pt x="5382" y="610"/>
                  <a:pt x="5287" y="610"/>
                </a:cubicBezTo>
                <a:cubicBezTo>
                  <a:pt x="5203" y="610"/>
                  <a:pt x="5120" y="681"/>
                  <a:pt x="5120" y="776"/>
                </a:cubicBezTo>
                <a:lnTo>
                  <a:pt x="5120" y="991"/>
                </a:lnTo>
                <a:cubicBezTo>
                  <a:pt x="5120" y="1336"/>
                  <a:pt x="4882" y="1622"/>
                  <a:pt x="4572" y="1693"/>
                </a:cubicBezTo>
                <a:lnTo>
                  <a:pt x="4572" y="1550"/>
                </a:lnTo>
                <a:cubicBezTo>
                  <a:pt x="4572" y="1396"/>
                  <a:pt x="4453" y="1277"/>
                  <a:pt x="4310" y="1277"/>
                </a:cubicBezTo>
                <a:lnTo>
                  <a:pt x="4144" y="1277"/>
                </a:lnTo>
                <a:lnTo>
                  <a:pt x="4144" y="1217"/>
                </a:lnTo>
                <a:cubicBezTo>
                  <a:pt x="4144" y="872"/>
                  <a:pt x="3894" y="574"/>
                  <a:pt x="3560" y="515"/>
                </a:cubicBezTo>
                <a:lnTo>
                  <a:pt x="3679" y="241"/>
                </a:lnTo>
                <a:cubicBezTo>
                  <a:pt x="3715" y="145"/>
                  <a:pt x="3679" y="62"/>
                  <a:pt x="3596" y="14"/>
                </a:cubicBezTo>
                <a:cubicBezTo>
                  <a:pt x="3571" y="5"/>
                  <a:pt x="3547" y="1"/>
                  <a:pt x="3524" y="1"/>
                </a:cubicBezTo>
                <a:cubicBezTo>
                  <a:pt x="3460" y="1"/>
                  <a:pt x="3405" y="36"/>
                  <a:pt x="3370" y="98"/>
                </a:cubicBezTo>
                <a:lnTo>
                  <a:pt x="3191" y="503"/>
                </a:lnTo>
                <a:lnTo>
                  <a:pt x="2536" y="503"/>
                </a:lnTo>
                <a:lnTo>
                  <a:pt x="2358" y="98"/>
                </a:lnTo>
                <a:cubicBezTo>
                  <a:pt x="2340" y="36"/>
                  <a:pt x="2277" y="1"/>
                  <a:pt x="2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7"/>
          <p:cNvSpPr/>
          <p:nvPr/>
        </p:nvSpPr>
        <p:spPr>
          <a:xfrm>
            <a:off x="7342226" y="1586699"/>
            <a:ext cx="665101" cy="896601"/>
          </a:xfrm>
          <a:custGeom>
            <a:avLst/>
            <a:gdLst/>
            <a:ahLst/>
            <a:cxnLst/>
            <a:rect l="l" t="t" r="r" b="b"/>
            <a:pathLst>
              <a:path w="6692" h="8907" extrusionOk="0">
                <a:moveTo>
                  <a:pt x="3334" y="1108"/>
                </a:moveTo>
                <a:cubicBezTo>
                  <a:pt x="4156" y="1108"/>
                  <a:pt x="4822" y="1786"/>
                  <a:pt x="4822" y="2596"/>
                </a:cubicBezTo>
                <a:lnTo>
                  <a:pt x="4822" y="3191"/>
                </a:lnTo>
                <a:lnTo>
                  <a:pt x="4822" y="3346"/>
                </a:lnTo>
                <a:lnTo>
                  <a:pt x="1846" y="3346"/>
                </a:lnTo>
                <a:lnTo>
                  <a:pt x="1846" y="3191"/>
                </a:lnTo>
                <a:lnTo>
                  <a:pt x="1846" y="2596"/>
                </a:lnTo>
                <a:cubicBezTo>
                  <a:pt x="1846" y="1786"/>
                  <a:pt x="2513" y="1108"/>
                  <a:pt x="3334" y="1108"/>
                </a:cubicBezTo>
                <a:close/>
                <a:moveTo>
                  <a:pt x="3346" y="4834"/>
                </a:moveTo>
                <a:cubicBezTo>
                  <a:pt x="3763" y="4834"/>
                  <a:pt x="4096" y="5156"/>
                  <a:pt x="4096" y="5572"/>
                </a:cubicBezTo>
                <a:cubicBezTo>
                  <a:pt x="4084" y="5811"/>
                  <a:pt x="3965" y="6025"/>
                  <a:pt x="3763" y="6168"/>
                </a:cubicBezTo>
                <a:lnTo>
                  <a:pt x="3882" y="7227"/>
                </a:lnTo>
                <a:cubicBezTo>
                  <a:pt x="3882" y="7287"/>
                  <a:pt x="3870" y="7335"/>
                  <a:pt x="3834" y="7382"/>
                </a:cubicBezTo>
                <a:cubicBezTo>
                  <a:pt x="3810" y="7418"/>
                  <a:pt x="3751" y="7442"/>
                  <a:pt x="3703" y="7442"/>
                </a:cubicBezTo>
                <a:lnTo>
                  <a:pt x="2965" y="7442"/>
                </a:lnTo>
                <a:cubicBezTo>
                  <a:pt x="2905" y="7442"/>
                  <a:pt x="2858" y="7406"/>
                  <a:pt x="2834" y="7382"/>
                </a:cubicBezTo>
                <a:cubicBezTo>
                  <a:pt x="2798" y="7335"/>
                  <a:pt x="2774" y="7287"/>
                  <a:pt x="2786" y="7227"/>
                </a:cubicBezTo>
                <a:lnTo>
                  <a:pt x="2905" y="6168"/>
                </a:lnTo>
                <a:cubicBezTo>
                  <a:pt x="2715" y="6037"/>
                  <a:pt x="2608" y="5811"/>
                  <a:pt x="2608" y="5572"/>
                </a:cubicBezTo>
                <a:cubicBezTo>
                  <a:pt x="2608" y="5156"/>
                  <a:pt x="2929" y="4834"/>
                  <a:pt x="3346" y="4834"/>
                </a:cubicBezTo>
                <a:close/>
                <a:moveTo>
                  <a:pt x="3334" y="0"/>
                </a:moveTo>
                <a:cubicBezTo>
                  <a:pt x="1893" y="0"/>
                  <a:pt x="727" y="1155"/>
                  <a:pt x="727" y="2596"/>
                </a:cubicBezTo>
                <a:lnTo>
                  <a:pt x="727" y="3191"/>
                </a:lnTo>
                <a:lnTo>
                  <a:pt x="727" y="3346"/>
                </a:lnTo>
                <a:lnTo>
                  <a:pt x="179" y="3346"/>
                </a:lnTo>
                <a:cubicBezTo>
                  <a:pt x="72" y="3346"/>
                  <a:pt x="0" y="3429"/>
                  <a:pt x="0" y="3525"/>
                </a:cubicBezTo>
                <a:lnTo>
                  <a:pt x="0" y="8168"/>
                </a:lnTo>
                <a:cubicBezTo>
                  <a:pt x="0" y="8585"/>
                  <a:pt x="322" y="8906"/>
                  <a:pt x="738" y="8906"/>
                </a:cubicBezTo>
                <a:lnTo>
                  <a:pt x="5953" y="8906"/>
                </a:lnTo>
                <a:cubicBezTo>
                  <a:pt x="6370" y="8906"/>
                  <a:pt x="6692" y="8585"/>
                  <a:pt x="6692" y="8168"/>
                </a:cubicBezTo>
                <a:lnTo>
                  <a:pt x="6692" y="3525"/>
                </a:lnTo>
                <a:cubicBezTo>
                  <a:pt x="6680" y="3417"/>
                  <a:pt x="6596" y="3346"/>
                  <a:pt x="6489" y="3346"/>
                </a:cubicBezTo>
                <a:lnTo>
                  <a:pt x="5942" y="3346"/>
                </a:lnTo>
                <a:lnTo>
                  <a:pt x="5942" y="3191"/>
                </a:lnTo>
                <a:lnTo>
                  <a:pt x="5942" y="2596"/>
                </a:lnTo>
                <a:cubicBezTo>
                  <a:pt x="5942" y="1167"/>
                  <a:pt x="4775" y="0"/>
                  <a:pt x="333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EXECUTION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8C37F6-7AE5-07C6-6341-3C0072DF6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07"/>
          <a:stretch/>
        </p:blipFill>
        <p:spPr bwMode="auto">
          <a:xfrm>
            <a:off x="115802" y="3922175"/>
            <a:ext cx="4156493" cy="57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8FE3019-E4D2-201F-A91A-98E613C99C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5"/>
          <a:stretch/>
        </p:blipFill>
        <p:spPr bwMode="auto">
          <a:xfrm>
            <a:off x="115802" y="1526754"/>
            <a:ext cx="4156493" cy="2395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B3A1A24-F894-876C-612C-DA7B042306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72" b="60712"/>
          <a:stretch/>
        </p:blipFill>
        <p:spPr bwMode="auto">
          <a:xfrm>
            <a:off x="115802" y="1153987"/>
            <a:ext cx="4156493" cy="37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55ADDFB-17A1-AD2E-E7E0-6AE633C99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3"/>
          <a:stretch/>
        </p:blipFill>
        <p:spPr bwMode="auto">
          <a:xfrm>
            <a:off x="4425674" y="1255775"/>
            <a:ext cx="4718326" cy="2979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Malware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E94E1B"/>
      </a:accent1>
      <a:accent2>
        <a:srgbClr val="E94E1B"/>
      </a:accent2>
      <a:accent3>
        <a:srgbClr val="EE7026"/>
      </a:accent3>
      <a:accent4>
        <a:srgbClr val="3C3C3B"/>
      </a:accent4>
      <a:accent5>
        <a:srgbClr val="575756"/>
      </a:accent5>
      <a:accent6>
        <a:srgbClr val="C6C6C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628</Words>
  <Application>Microsoft Office PowerPoint</Application>
  <PresentationFormat>On-screen Show (16:9)</PresentationFormat>
  <Paragraphs>72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Fira Sans Black</vt:lpstr>
      <vt:lpstr>-apple-system</vt:lpstr>
      <vt:lpstr>Times New Roman</vt:lpstr>
      <vt:lpstr>Fira Sans</vt:lpstr>
      <vt:lpstr>Malware Infographics by Slidesgo</vt:lpstr>
      <vt:lpstr>Malware Detection</vt:lpstr>
      <vt:lpstr>Our Team</vt:lpstr>
      <vt:lpstr>Problem Statement</vt:lpstr>
      <vt:lpstr>Introduction</vt:lpstr>
      <vt:lpstr>What is Malware?</vt:lpstr>
      <vt:lpstr>Examples of Malware</vt:lpstr>
      <vt:lpstr>Dataset Description </vt:lpstr>
      <vt:lpstr>System Workflow</vt:lpstr>
      <vt:lpstr>EXECUTION</vt:lpstr>
      <vt:lpstr>Execution</vt:lpstr>
      <vt:lpstr>Execution</vt:lpstr>
      <vt:lpstr>Execution</vt:lpstr>
      <vt:lpstr>Individual Contribution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Detection</dc:title>
  <dc:creator>Balaji Reddy</dc:creator>
  <cp:lastModifiedBy>Konda Reddy Balaji Reddy</cp:lastModifiedBy>
  <cp:revision>6</cp:revision>
  <dcterms:modified xsi:type="dcterms:W3CDTF">2022-07-12T03:59:10Z</dcterms:modified>
</cp:coreProperties>
</file>